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1"/>
    <p:sldMasterId id="2147484227" r:id="rId2"/>
    <p:sldMasterId id="2147484253" r:id="rId3"/>
    <p:sldMasterId id="2147484406" r:id="rId4"/>
    <p:sldMasterId id="2147484481" r:id="rId5"/>
    <p:sldMasterId id="2147484487" r:id="rId6"/>
  </p:sldMasterIdLst>
  <p:notesMasterIdLst>
    <p:notesMasterId r:id="rId29"/>
  </p:notesMasterIdLst>
  <p:sldIdLst>
    <p:sldId id="2146850631" r:id="rId7"/>
    <p:sldId id="2147482695" r:id="rId8"/>
    <p:sldId id="2147482691" r:id="rId9"/>
    <p:sldId id="2147482697" r:id="rId10"/>
    <p:sldId id="2147482698" r:id="rId11"/>
    <p:sldId id="398" r:id="rId12"/>
    <p:sldId id="2147482699" r:id="rId13"/>
    <p:sldId id="383" r:id="rId14"/>
    <p:sldId id="2147482700" r:id="rId15"/>
    <p:sldId id="388" r:id="rId16"/>
    <p:sldId id="389" r:id="rId17"/>
    <p:sldId id="387" r:id="rId18"/>
    <p:sldId id="390" r:id="rId19"/>
    <p:sldId id="2147482833" r:id="rId20"/>
    <p:sldId id="2147482703" r:id="rId21"/>
    <p:sldId id="2147482842" r:id="rId22"/>
    <p:sldId id="2147482843" r:id="rId23"/>
    <p:sldId id="2147482704" r:id="rId24"/>
    <p:sldId id="2147482838" r:id="rId25"/>
    <p:sldId id="2147482702" r:id="rId26"/>
    <p:sldId id="2147482707" r:id="rId27"/>
    <p:sldId id="2147482844" r:id="rId28"/>
  </p:sldIdLst>
  <p:sldSz cx="12192000" cy="6858000"/>
  <p:notesSz cx="6858000" cy="9144000"/>
  <p:embeddedFontLs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lack" panose="020F0502020204030203" pitchFamily="34" charset="0"/>
      <p:bold r:id="rId34"/>
      <p:boldItalic r:id="rId35"/>
    </p:embeddedFont>
    <p:embeddedFont>
      <p:font typeface="Lato Bold" panose="020F0502020204030203" pitchFamily="34" charset="0"/>
      <p:bold r:id="rId36"/>
    </p:embeddedFont>
    <p:embeddedFont>
      <p:font typeface="Lato Medium" panose="020F0502020204030203" pitchFamily="34" charset="0"/>
      <p:regular r:id="rId37"/>
      <p:italic r:id="rId38"/>
    </p:embeddedFont>
    <p:embeddedFont>
      <p:font typeface="Zona Pro" panose="02010A03040002020004" charset="0"/>
      <p:regular r:id="rId39"/>
      <p:bold r:id="rId40"/>
      <p:boldItalic r:id="rId41"/>
    </p:embeddedFont>
    <p:embeddedFont>
      <p:font typeface="Zona Pro Light" panose="02010A03040002020004" charset="0"/>
      <p:regular r:id="rId42"/>
      <p:italic r:id="rId43"/>
    </p:embeddedFont>
    <p:embeddedFont>
      <p:font typeface="Zona Pro Regular" panose="02010A03040002020004" charset="-94"/>
      <p:regular r:id="rId44"/>
    </p:embeddedFont>
  </p:embeddedFontLst>
  <p:defaultTextStyle>
    <a:defPPr>
      <a:defRPr lang="en-US"/>
    </a:defPPr>
    <a:lvl1pPr marL="0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6B"/>
    <a:srgbClr val="E4E5DF"/>
    <a:srgbClr val="AA080D"/>
    <a:srgbClr val="840100"/>
    <a:srgbClr val="1565B6"/>
    <a:srgbClr val="000080"/>
    <a:srgbClr val="112B6A"/>
    <a:srgbClr val="F06C00"/>
    <a:srgbClr val="9E75A9"/>
    <a:srgbClr val="1C9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3A71ED-F93D-482F-85B9-76ABC8DE8C7C}" v="20" dt="2024-09-03T13:10:33.347"/>
    <p1510:client id="{CD97FAEB-6324-4664-9064-1DFBF84DA5A4}" v="1" dt="2024-09-04T10:18:09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e Akgun/INL/TR" userId="633e28cc-3f9c-4d09-9f45-8aa0a05adaa5" providerId="ADAL" clId="{CD97FAEB-6324-4664-9064-1DFBF84DA5A4}"/>
    <pc:docChg chg="custSel addSld delSld modSld delMainMaster">
      <pc:chgData name="Ece Akgun/INL/TR" userId="633e28cc-3f9c-4d09-9f45-8aa0a05adaa5" providerId="ADAL" clId="{CD97FAEB-6324-4664-9064-1DFBF84DA5A4}" dt="2024-09-04T10:19:27.753" v="45" actId="20577"/>
      <pc:docMkLst>
        <pc:docMk/>
      </pc:docMkLst>
      <pc:sldChg chg="modSp mod">
        <pc:chgData name="Ece Akgun/INL/TR" userId="633e28cc-3f9c-4d09-9f45-8aa0a05adaa5" providerId="ADAL" clId="{CD97FAEB-6324-4664-9064-1DFBF84DA5A4}" dt="2024-09-04T10:19:27.753" v="45" actId="20577"/>
        <pc:sldMkLst>
          <pc:docMk/>
          <pc:sldMk cId="3092099287" sldId="2147482695"/>
        </pc:sldMkLst>
        <pc:spChg chg="mod">
          <ac:chgData name="Ece Akgun/INL/TR" userId="633e28cc-3f9c-4d09-9f45-8aa0a05adaa5" providerId="ADAL" clId="{CD97FAEB-6324-4664-9064-1DFBF84DA5A4}" dt="2024-09-04T10:19:27.753" v="45" actId="20577"/>
          <ac:spMkLst>
            <pc:docMk/>
            <pc:sldMk cId="3092099287" sldId="2147482695"/>
            <ac:spMk id="4" creationId="{80202C7C-A9BF-50A5-E0CE-4C3271F659CF}"/>
          </ac:spMkLst>
        </pc:spChg>
      </pc:sldChg>
      <pc:sldChg chg="del">
        <pc:chgData name="Ece Akgun/INL/TR" userId="633e28cc-3f9c-4d09-9f45-8aa0a05adaa5" providerId="ADAL" clId="{CD97FAEB-6324-4664-9064-1DFBF84DA5A4}" dt="2024-09-04T10:17:56.932" v="1" actId="47"/>
        <pc:sldMkLst>
          <pc:docMk/>
          <pc:sldMk cId="2371490479" sldId="2147482706"/>
        </pc:sldMkLst>
      </pc:sldChg>
      <pc:sldChg chg="delSp modSp mod">
        <pc:chgData name="Ece Akgun/INL/TR" userId="633e28cc-3f9c-4d09-9f45-8aa0a05adaa5" providerId="ADAL" clId="{CD97FAEB-6324-4664-9064-1DFBF84DA5A4}" dt="2024-09-04T10:18:39.077" v="26" actId="14100"/>
        <pc:sldMkLst>
          <pc:docMk/>
          <pc:sldMk cId="1204220941" sldId="2147482707"/>
        </pc:sldMkLst>
        <pc:spChg chg="del">
          <ac:chgData name="Ece Akgun/INL/TR" userId="633e28cc-3f9c-4d09-9f45-8aa0a05adaa5" providerId="ADAL" clId="{CD97FAEB-6324-4664-9064-1DFBF84DA5A4}" dt="2024-09-04T10:18:24.859" v="18" actId="478"/>
          <ac:spMkLst>
            <pc:docMk/>
            <pc:sldMk cId="1204220941" sldId="2147482707"/>
            <ac:spMk id="17" creationId="{A5D8AE7F-4A6C-843A-9474-4586227B0079}"/>
          </ac:spMkLst>
        </pc:spChg>
        <pc:picChg chg="mod">
          <ac:chgData name="Ece Akgun/INL/TR" userId="633e28cc-3f9c-4d09-9f45-8aa0a05adaa5" providerId="ADAL" clId="{CD97FAEB-6324-4664-9064-1DFBF84DA5A4}" dt="2024-09-04T10:18:36.066" v="24" actId="1076"/>
          <ac:picMkLst>
            <pc:docMk/>
            <pc:sldMk cId="1204220941" sldId="2147482707"/>
            <ac:picMk id="8" creationId="{CE6E0735-3128-8C11-29C2-8D8E9FE16E1D}"/>
          </ac:picMkLst>
        </pc:picChg>
        <pc:picChg chg="mod">
          <ac:chgData name="Ece Akgun/INL/TR" userId="633e28cc-3f9c-4d09-9f45-8aa0a05adaa5" providerId="ADAL" clId="{CD97FAEB-6324-4664-9064-1DFBF84DA5A4}" dt="2024-09-04T10:18:39.077" v="26" actId="14100"/>
          <ac:picMkLst>
            <pc:docMk/>
            <pc:sldMk cId="1204220941" sldId="2147482707"/>
            <ac:picMk id="10" creationId="{13D3D1E1-9D69-4F49-8618-0F3957EBDDA9}"/>
          </ac:picMkLst>
        </pc:picChg>
      </pc:sldChg>
      <pc:sldChg chg="del">
        <pc:chgData name="Ece Akgun/INL/TR" userId="633e28cc-3f9c-4d09-9f45-8aa0a05adaa5" providerId="ADAL" clId="{CD97FAEB-6324-4664-9064-1DFBF84DA5A4}" dt="2024-09-04T10:18:02.673" v="5" actId="47"/>
        <pc:sldMkLst>
          <pc:docMk/>
          <pc:sldMk cId="2119144914" sldId="2147482818"/>
        </pc:sldMkLst>
      </pc:sldChg>
      <pc:sldChg chg="del">
        <pc:chgData name="Ece Akgun/INL/TR" userId="633e28cc-3f9c-4d09-9f45-8aa0a05adaa5" providerId="ADAL" clId="{CD97FAEB-6324-4664-9064-1DFBF84DA5A4}" dt="2024-09-04T10:17:55.993" v="0" actId="47"/>
        <pc:sldMkLst>
          <pc:docMk/>
          <pc:sldMk cId="1068073052" sldId="2147482841"/>
        </pc:sldMkLst>
      </pc:sldChg>
      <pc:sldChg chg="del">
        <pc:chgData name="Ece Akgun/INL/TR" userId="633e28cc-3f9c-4d09-9f45-8aa0a05adaa5" providerId="ADAL" clId="{CD97FAEB-6324-4664-9064-1DFBF84DA5A4}" dt="2024-09-04T10:18:01.712" v="4" actId="47"/>
        <pc:sldMkLst>
          <pc:docMk/>
          <pc:sldMk cId="19240681" sldId="2147482844"/>
        </pc:sldMkLst>
      </pc:sldChg>
      <pc:sldChg chg="modSp add mod">
        <pc:chgData name="Ece Akgun/INL/TR" userId="633e28cc-3f9c-4d09-9f45-8aa0a05adaa5" providerId="ADAL" clId="{CD97FAEB-6324-4664-9064-1DFBF84DA5A4}" dt="2024-09-04T10:18:13.481" v="17" actId="20577"/>
        <pc:sldMkLst>
          <pc:docMk/>
          <pc:sldMk cId="804673570" sldId="2147482844"/>
        </pc:sldMkLst>
        <pc:spChg chg="mod">
          <ac:chgData name="Ece Akgun/INL/TR" userId="633e28cc-3f9c-4d09-9f45-8aa0a05adaa5" providerId="ADAL" clId="{CD97FAEB-6324-4664-9064-1DFBF84DA5A4}" dt="2024-09-04T10:18:13.481" v="17" actId="20577"/>
          <ac:spMkLst>
            <pc:docMk/>
            <pc:sldMk cId="804673570" sldId="2147482844"/>
            <ac:spMk id="2" creationId="{5E6872D3-3BAA-37D8-71E4-A3F819BB6318}"/>
          </ac:spMkLst>
        </pc:spChg>
      </pc:sldChg>
      <pc:sldChg chg="del">
        <pc:chgData name="Ece Akgun/INL/TR" userId="633e28cc-3f9c-4d09-9f45-8aa0a05adaa5" providerId="ADAL" clId="{CD97FAEB-6324-4664-9064-1DFBF84DA5A4}" dt="2024-09-04T10:18:00.475" v="3" actId="47"/>
        <pc:sldMkLst>
          <pc:docMk/>
          <pc:sldMk cId="1673737760" sldId="2147482845"/>
        </pc:sldMkLst>
      </pc:sldChg>
      <pc:sldChg chg="del">
        <pc:chgData name="Ece Akgun/INL/TR" userId="633e28cc-3f9c-4d09-9f45-8aa0a05adaa5" providerId="ADAL" clId="{CD97FAEB-6324-4664-9064-1DFBF84DA5A4}" dt="2024-09-04T10:17:59.061" v="2" actId="47"/>
        <pc:sldMkLst>
          <pc:docMk/>
          <pc:sldMk cId="2998034611" sldId="2147482846"/>
        </pc:sldMkLst>
      </pc:sldChg>
      <pc:sldMasterChg chg="del delSldLayout">
        <pc:chgData name="Ece Akgun/INL/TR" userId="633e28cc-3f9c-4d09-9f45-8aa0a05adaa5" providerId="ADAL" clId="{CD97FAEB-6324-4664-9064-1DFBF84DA5A4}" dt="2024-09-04T10:18:02.673" v="5" actId="47"/>
        <pc:sldMasterMkLst>
          <pc:docMk/>
          <pc:sldMasterMk cId="3238543606" sldId="2147484660"/>
        </pc:sldMasterMkLst>
        <pc:sldLayoutChg chg="del">
          <pc:chgData name="Ece Akgun/INL/TR" userId="633e28cc-3f9c-4d09-9f45-8aa0a05adaa5" providerId="ADAL" clId="{CD97FAEB-6324-4664-9064-1DFBF84DA5A4}" dt="2024-09-04T10:18:02.673" v="5" actId="47"/>
          <pc:sldLayoutMkLst>
            <pc:docMk/>
            <pc:sldMasterMk cId="3238543606" sldId="2147484660"/>
            <pc:sldLayoutMk cId="3255200810" sldId="2147484661"/>
          </pc:sldLayoutMkLst>
        </pc:sldLayoutChg>
      </pc:sldMasterChg>
    </pc:docChg>
  </pc:docChgLst>
  <pc:docChgLst>
    <pc:chgData name="Ece Akgun/INL/TR" userId="633e28cc-3f9c-4d09-9f45-8aa0a05adaa5" providerId="ADAL" clId="{B4B3A26C-7C66-410C-A79B-C7B6B9C6795A}"/>
    <pc:docChg chg="undo custSel addSld delSld modSld sldOrd delMainMaster">
      <pc:chgData name="Ece Akgun/INL/TR" userId="633e28cc-3f9c-4d09-9f45-8aa0a05adaa5" providerId="ADAL" clId="{B4B3A26C-7C66-410C-A79B-C7B6B9C6795A}" dt="2024-02-27T14:27:57.316" v="1069" actId="114"/>
      <pc:docMkLst>
        <pc:docMk/>
      </pc:docMkLst>
      <pc:sldChg chg="del">
        <pc:chgData name="Ece Akgun/INL/TR" userId="633e28cc-3f9c-4d09-9f45-8aa0a05adaa5" providerId="ADAL" clId="{B4B3A26C-7C66-410C-A79B-C7B6B9C6795A}" dt="2024-02-27T08:33:35.654" v="153" actId="47"/>
        <pc:sldMkLst>
          <pc:docMk/>
          <pc:sldMk cId="3248872887" sldId="285"/>
        </pc:sldMkLst>
      </pc:sldChg>
      <pc:sldChg chg="del">
        <pc:chgData name="Ece Akgun/INL/TR" userId="633e28cc-3f9c-4d09-9f45-8aa0a05adaa5" providerId="ADAL" clId="{B4B3A26C-7C66-410C-A79B-C7B6B9C6795A}" dt="2024-02-27T08:33:38.720" v="154" actId="47"/>
        <pc:sldMkLst>
          <pc:docMk/>
          <pc:sldMk cId="847137813" sldId="298"/>
        </pc:sldMkLst>
      </pc:sldChg>
      <pc:sldChg chg="modSp del mod">
        <pc:chgData name="Ece Akgun/INL/TR" userId="633e28cc-3f9c-4d09-9f45-8aa0a05adaa5" providerId="ADAL" clId="{B4B3A26C-7C66-410C-A79B-C7B6B9C6795A}" dt="2024-02-27T10:43:38.324" v="407" actId="47"/>
        <pc:sldMkLst>
          <pc:docMk/>
          <pc:sldMk cId="858023871" sldId="2146850560"/>
        </pc:sldMkLst>
        <pc:picChg chg="mod">
          <ac:chgData name="Ece Akgun/INL/TR" userId="633e28cc-3f9c-4d09-9f45-8aa0a05adaa5" providerId="ADAL" clId="{B4B3A26C-7C66-410C-A79B-C7B6B9C6795A}" dt="2024-02-27T10:43:35.728" v="406" actId="1076"/>
          <ac:picMkLst>
            <pc:docMk/>
            <pc:sldMk cId="858023871" sldId="2146850560"/>
            <ac:picMk id="2" creationId="{D69C0985-65EB-E3C0-8EB8-CADDF2F037C7}"/>
          </ac:picMkLst>
        </pc:picChg>
      </pc:sldChg>
      <pc:sldChg chg="modSp mod">
        <pc:chgData name="Ece Akgun/INL/TR" userId="633e28cc-3f9c-4d09-9f45-8aa0a05adaa5" providerId="ADAL" clId="{B4B3A26C-7C66-410C-A79B-C7B6B9C6795A}" dt="2024-02-27T11:39:43.336" v="980" actId="20577"/>
        <pc:sldMkLst>
          <pc:docMk/>
          <pc:sldMk cId="916629205" sldId="2146850631"/>
        </pc:sldMkLst>
        <pc:spChg chg="mod">
          <ac:chgData name="Ece Akgun/INL/TR" userId="633e28cc-3f9c-4d09-9f45-8aa0a05adaa5" providerId="ADAL" clId="{B4B3A26C-7C66-410C-A79B-C7B6B9C6795A}" dt="2024-02-27T11:39:43.336" v="980" actId="20577"/>
          <ac:spMkLst>
            <pc:docMk/>
            <pc:sldMk cId="916629205" sldId="2146850631"/>
            <ac:spMk id="2" creationId="{5E6872D3-3BAA-37D8-71E4-A3F819BB6318}"/>
          </ac:spMkLst>
        </pc:spChg>
      </pc:sldChg>
      <pc:sldChg chg="addSp delSp modSp mod">
        <pc:chgData name="Ece Akgun/INL/TR" userId="633e28cc-3f9c-4d09-9f45-8aa0a05adaa5" providerId="ADAL" clId="{B4B3A26C-7C66-410C-A79B-C7B6B9C6795A}" dt="2024-02-27T14:27:57.316" v="1069" actId="114"/>
        <pc:sldMkLst>
          <pc:docMk/>
          <pc:sldMk cId="163783402" sldId="2146850818"/>
        </pc:sldMkLst>
        <pc:spChg chg="add mod">
          <ac:chgData name="Ece Akgun/INL/TR" userId="633e28cc-3f9c-4d09-9f45-8aa0a05adaa5" providerId="ADAL" clId="{B4B3A26C-7C66-410C-A79B-C7B6B9C6795A}" dt="2024-02-27T14:27:57.316" v="1069" actId="114"/>
          <ac:spMkLst>
            <pc:docMk/>
            <pc:sldMk cId="163783402" sldId="2146850818"/>
            <ac:spMk id="2" creationId="{DAAE63A5-0830-3441-D0D2-54B83B4B42BB}"/>
          </ac:spMkLst>
        </pc:spChg>
        <pc:spChg chg="del">
          <ac:chgData name="Ece Akgun/INL/TR" userId="633e28cc-3f9c-4d09-9f45-8aa0a05adaa5" providerId="ADAL" clId="{B4B3A26C-7C66-410C-A79B-C7B6B9C6795A}" dt="2024-02-27T11:38:19.663" v="966" actId="478"/>
          <ac:spMkLst>
            <pc:docMk/>
            <pc:sldMk cId="163783402" sldId="2146850818"/>
            <ac:spMk id="8" creationId="{F6B23B56-6086-E85C-5DB3-642AD5D7C9D4}"/>
          </ac:spMkLst>
        </pc:spChg>
        <pc:picChg chg="add del mod ord">
          <ac:chgData name="Ece Akgun/INL/TR" userId="633e28cc-3f9c-4d09-9f45-8aa0a05adaa5" providerId="ADAL" clId="{B4B3A26C-7C66-410C-A79B-C7B6B9C6795A}" dt="2024-02-27T10:33:19.715" v="296" actId="478"/>
          <ac:picMkLst>
            <pc:docMk/>
            <pc:sldMk cId="163783402" sldId="2146850818"/>
            <ac:picMk id="3" creationId="{7F363F9F-CF0B-D1EC-C10D-715FB1795245}"/>
          </ac:picMkLst>
        </pc:picChg>
        <pc:picChg chg="add mod">
          <ac:chgData name="Ece Akgun/INL/TR" userId="633e28cc-3f9c-4d09-9f45-8aa0a05adaa5" providerId="ADAL" clId="{B4B3A26C-7C66-410C-A79B-C7B6B9C6795A}" dt="2024-02-27T11:39:32.527" v="976" actId="14100"/>
          <ac:picMkLst>
            <pc:docMk/>
            <pc:sldMk cId="163783402" sldId="2146850818"/>
            <ac:picMk id="5" creationId="{F64F2DA4-0B5C-9469-F62D-E53A72805656}"/>
          </ac:picMkLst>
        </pc:picChg>
        <pc:picChg chg="add mod">
          <ac:chgData name="Ece Akgun/INL/TR" userId="633e28cc-3f9c-4d09-9f45-8aa0a05adaa5" providerId="ADAL" clId="{B4B3A26C-7C66-410C-A79B-C7B6B9C6795A}" dt="2024-02-27T11:38:47.911" v="975" actId="1076"/>
          <ac:picMkLst>
            <pc:docMk/>
            <pc:sldMk cId="163783402" sldId="2146850818"/>
            <ac:picMk id="7" creationId="{F028CC68-1D69-131A-FF72-B53A5FE3E0AE}"/>
          </ac:picMkLst>
        </pc:picChg>
        <pc:picChg chg="add mod">
          <ac:chgData name="Ece Akgun/INL/TR" userId="633e28cc-3f9c-4d09-9f45-8aa0a05adaa5" providerId="ADAL" clId="{B4B3A26C-7C66-410C-A79B-C7B6B9C6795A}" dt="2024-02-27T11:38:42.518" v="972" actId="1076"/>
          <ac:picMkLst>
            <pc:docMk/>
            <pc:sldMk cId="163783402" sldId="2146850818"/>
            <ac:picMk id="12" creationId="{0D0F569B-8168-162F-E4A8-641A39B4C669}"/>
          </ac:picMkLst>
        </pc:picChg>
        <pc:picChg chg="add del mod">
          <ac:chgData name="Ece Akgun/INL/TR" userId="633e28cc-3f9c-4d09-9f45-8aa0a05adaa5" providerId="ADAL" clId="{B4B3A26C-7C66-410C-A79B-C7B6B9C6795A}" dt="2024-02-27T10:33:36.947" v="302" actId="21"/>
          <ac:picMkLst>
            <pc:docMk/>
            <pc:sldMk cId="163783402" sldId="2146850818"/>
            <ac:picMk id="13" creationId="{B91B01CB-A86E-1417-1C34-42883E5CAF48}"/>
          </ac:picMkLst>
        </pc:picChg>
        <pc:picChg chg="del">
          <ac:chgData name="Ece Akgun/INL/TR" userId="633e28cc-3f9c-4d09-9f45-8aa0a05adaa5" providerId="ADAL" clId="{B4B3A26C-7C66-410C-A79B-C7B6B9C6795A}" dt="2024-02-27T09:51:01.404" v="188" actId="478"/>
          <ac:picMkLst>
            <pc:docMk/>
            <pc:sldMk cId="163783402" sldId="2146850818"/>
            <ac:picMk id="16" creationId="{09EB7299-BBD7-0367-C948-96A6E5DB9B02}"/>
          </ac:picMkLst>
        </pc:picChg>
        <pc:picChg chg="add mod">
          <ac:chgData name="Ece Akgun/INL/TR" userId="633e28cc-3f9c-4d09-9f45-8aa0a05adaa5" providerId="ADAL" clId="{B4B3A26C-7C66-410C-A79B-C7B6B9C6795A}" dt="2024-02-27T11:38:39.728" v="971" actId="1076"/>
          <ac:picMkLst>
            <pc:docMk/>
            <pc:sldMk cId="163783402" sldId="2146850818"/>
            <ac:picMk id="17" creationId="{DEC4EA87-AA6F-4E70-7527-F37FAEBF35EA}"/>
          </ac:picMkLst>
        </pc:picChg>
        <pc:picChg chg="del">
          <ac:chgData name="Ece Akgun/INL/TR" userId="633e28cc-3f9c-4d09-9f45-8aa0a05adaa5" providerId="ADAL" clId="{B4B3A26C-7C66-410C-A79B-C7B6B9C6795A}" dt="2024-02-27T11:38:15.517" v="962" actId="478"/>
          <ac:picMkLst>
            <pc:docMk/>
            <pc:sldMk cId="163783402" sldId="2146850818"/>
            <ac:picMk id="19" creationId="{97F09633-FFFF-1E8A-143B-18750691B79D}"/>
          </ac:picMkLst>
        </pc:picChg>
        <pc:picChg chg="add mod">
          <ac:chgData name="Ece Akgun/INL/TR" userId="633e28cc-3f9c-4d09-9f45-8aa0a05adaa5" providerId="ADAL" clId="{B4B3A26C-7C66-410C-A79B-C7B6B9C6795A}" dt="2024-02-27T11:38:35.776" v="970" actId="1076"/>
          <ac:picMkLst>
            <pc:docMk/>
            <pc:sldMk cId="163783402" sldId="2146850818"/>
            <ac:picMk id="20" creationId="{D31E51AA-D516-A691-2AD6-8987A5B96FED}"/>
          </ac:picMkLst>
        </pc:picChg>
        <pc:picChg chg="del">
          <ac:chgData name="Ece Akgun/INL/TR" userId="633e28cc-3f9c-4d09-9f45-8aa0a05adaa5" providerId="ADAL" clId="{B4B3A26C-7C66-410C-A79B-C7B6B9C6795A}" dt="2024-02-27T11:38:17.047" v="964" actId="478"/>
          <ac:picMkLst>
            <pc:docMk/>
            <pc:sldMk cId="163783402" sldId="2146850818"/>
            <ac:picMk id="21" creationId="{24CE01B7-DD12-B79C-D209-D2C6F0919C3E}"/>
          </ac:picMkLst>
        </pc:picChg>
        <pc:picChg chg="del">
          <ac:chgData name="Ece Akgun/INL/TR" userId="633e28cc-3f9c-4d09-9f45-8aa0a05adaa5" providerId="ADAL" clId="{B4B3A26C-7C66-410C-A79B-C7B6B9C6795A}" dt="2024-02-27T11:38:15.066" v="961" actId="478"/>
          <ac:picMkLst>
            <pc:docMk/>
            <pc:sldMk cId="163783402" sldId="2146850818"/>
            <ac:picMk id="23" creationId="{11D8CFF9-A27F-8E53-2816-238EB4B6E8BE}"/>
          </ac:picMkLst>
        </pc:picChg>
        <pc:picChg chg="del mod">
          <ac:chgData name="Ece Akgun/INL/TR" userId="633e28cc-3f9c-4d09-9f45-8aa0a05adaa5" providerId="ADAL" clId="{B4B3A26C-7C66-410C-A79B-C7B6B9C6795A}" dt="2024-02-27T11:38:17.429" v="965" actId="478"/>
          <ac:picMkLst>
            <pc:docMk/>
            <pc:sldMk cId="163783402" sldId="2146850818"/>
            <ac:picMk id="25" creationId="{B5BAA4AA-F3AB-516A-2A4F-99C48C37629F}"/>
          </ac:picMkLst>
        </pc:picChg>
        <pc:picChg chg="del">
          <ac:chgData name="Ece Akgun/INL/TR" userId="633e28cc-3f9c-4d09-9f45-8aa0a05adaa5" providerId="ADAL" clId="{B4B3A26C-7C66-410C-A79B-C7B6B9C6795A}" dt="2024-02-27T11:38:16.294" v="963" actId="478"/>
          <ac:picMkLst>
            <pc:docMk/>
            <pc:sldMk cId="163783402" sldId="2146850818"/>
            <ac:picMk id="28" creationId="{3C9E722C-F043-1D5D-7183-29EB953A1252}"/>
          </ac:picMkLst>
        </pc:picChg>
        <pc:cxnChg chg="del">
          <ac:chgData name="Ece Akgun/INL/TR" userId="633e28cc-3f9c-4d09-9f45-8aa0a05adaa5" providerId="ADAL" clId="{B4B3A26C-7C66-410C-A79B-C7B6B9C6795A}" dt="2024-02-27T11:38:21.567" v="967" actId="478"/>
          <ac:cxnSpMkLst>
            <pc:docMk/>
            <pc:sldMk cId="163783402" sldId="2146850818"/>
            <ac:cxnSpMk id="9" creationId="{91A002C3-F127-7954-C3BD-0B9163355535}"/>
          </ac:cxnSpMkLst>
        </pc:cxnChg>
      </pc:sldChg>
      <pc:sldChg chg="del">
        <pc:chgData name="Ece Akgun/INL/TR" userId="633e28cc-3f9c-4d09-9f45-8aa0a05adaa5" providerId="ADAL" clId="{B4B3A26C-7C66-410C-A79B-C7B6B9C6795A}" dt="2024-02-27T08:35:22.628" v="179" actId="47"/>
        <pc:sldMkLst>
          <pc:docMk/>
          <pc:sldMk cId="0" sldId="2147473723"/>
        </pc:sldMkLst>
      </pc:sldChg>
      <pc:sldChg chg="del">
        <pc:chgData name="Ece Akgun/INL/TR" userId="633e28cc-3f9c-4d09-9f45-8aa0a05adaa5" providerId="ADAL" clId="{B4B3A26C-7C66-410C-A79B-C7B6B9C6795A}" dt="2024-02-27T08:33:57.885" v="170" actId="47"/>
        <pc:sldMkLst>
          <pc:docMk/>
          <pc:sldMk cId="738953593" sldId="2147473992"/>
        </pc:sldMkLst>
      </pc:sldChg>
      <pc:sldChg chg="del">
        <pc:chgData name="Ece Akgun/INL/TR" userId="633e28cc-3f9c-4d09-9f45-8aa0a05adaa5" providerId="ADAL" clId="{B4B3A26C-7C66-410C-A79B-C7B6B9C6795A}" dt="2024-02-27T08:33:58.769" v="171" actId="47"/>
        <pc:sldMkLst>
          <pc:docMk/>
          <pc:sldMk cId="2681211236" sldId="2147473993"/>
        </pc:sldMkLst>
      </pc:sldChg>
      <pc:sldChg chg="del">
        <pc:chgData name="Ece Akgun/INL/TR" userId="633e28cc-3f9c-4d09-9f45-8aa0a05adaa5" providerId="ADAL" clId="{B4B3A26C-7C66-410C-A79B-C7B6B9C6795A}" dt="2024-02-27T10:52:27.950" v="807" actId="47"/>
        <pc:sldMkLst>
          <pc:docMk/>
          <pc:sldMk cId="1979530396" sldId="2147473994"/>
        </pc:sldMkLst>
      </pc:sldChg>
      <pc:sldChg chg="del">
        <pc:chgData name="Ece Akgun/INL/TR" userId="633e28cc-3f9c-4d09-9f45-8aa0a05adaa5" providerId="ADAL" clId="{B4B3A26C-7C66-410C-A79B-C7B6B9C6795A}" dt="2024-02-27T08:33:56.900" v="169" actId="47"/>
        <pc:sldMkLst>
          <pc:docMk/>
          <pc:sldMk cId="525247878" sldId="2147473995"/>
        </pc:sldMkLst>
      </pc:sldChg>
      <pc:sldChg chg="addSp delSp modSp mod setBg">
        <pc:chgData name="Ece Akgun/INL/TR" userId="633e28cc-3f9c-4d09-9f45-8aa0a05adaa5" providerId="ADAL" clId="{B4B3A26C-7C66-410C-A79B-C7B6B9C6795A}" dt="2024-02-27T11:25:08.586" v="901" actId="1440"/>
        <pc:sldMkLst>
          <pc:docMk/>
          <pc:sldMk cId="3179998417" sldId="2147474000"/>
        </pc:sldMkLst>
        <pc:spChg chg="del">
          <ac:chgData name="Ece Akgun/INL/TR" userId="633e28cc-3f9c-4d09-9f45-8aa0a05adaa5" providerId="ADAL" clId="{B4B3A26C-7C66-410C-A79B-C7B6B9C6795A}" dt="2024-02-27T11:24:27.887" v="850" actId="478"/>
          <ac:spMkLst>
            <pc:docMk/>
            <pc:sldMk cId="3179998417" sldId="2147474000"/>
            <ac:spMk id="21" creationId="{69F08C39-2778-2EEF-B589-030E575E6D68}"/>
          </ac:spMkLst>
        </pc:spChg>
        <pc:picChg chg="add mod">
          <ac:chgData name="Ece Akgun/INL/TR" userId="633e28cc-3f9c-4d09-9f45-8aa0a05adaa5" providerId="ADAL" clId="{B4B3A26C-7C66-410C-A79B-C7B6B9C6795A}" dt="2024-02-27T11:25:08.586" v="901" actId="1440"/>
          <ac:picMkLst>
            <pc:docMk/>
            <pc:sldMk cId="3179998417" sldId="2147474000"/>
            <ac:picMk id="3" creationId="{6EB7AD9E-1EDA-13E8-E6A1-1CB246A6B234}"/>
          </ac:picMkLst>
        </pc:picChg>
        <pc:picChg chg="add del mod">
          <ac:chgData name="Ece Akgun/INL/TR" userId="633e28cc-3f9c-4d09-9f45-8aa0a05adaa5" providerId="ADAL" clId="{B4B3A26C-7C66-410C-A79B-C7B6B9C6795A}" dt="2024-02-27T11:24:23.756" v="848" actId="478"/>
          <ac:picMkLst>
            <pc:docMk/>
            <pc:sldMk cId="3179998417" sldId="2147474000"/>
            <ac:picMk id="5" creationId="{5E745794-1957-77E4-7BE7-D0026A6AD9CB}"/>
          </ac:picMkLst>
        </pc:picChg>
        <pc:picChg chg="add del">
          <ac:chgData name="Ece Akgun/INL/TR" userId="633e28cc-3f9c-4d09-9f45-8aa0a05adaa5" providerId="ADAL" clId="{B4B3A26C-7C66-410C-A79B-C7B6B9C6795A}" dt="2024-02-27T10:52:31.522" v="808" actId="478"/>
          <ac:picMkLst>
            <pc:docMk/>
            <pc:sldMk cId="3179998417" sldId="2147474000"/>
            <ac:picMk id="7" creationId="{183690D6-AA6E-8635-C42E-CB9F4BE97749}"/>
          </ac:picMkLst>
        </pc:picChg>
        <pc:picChg chg="add del">
          <ac:chgData name="Ece Akgun/INL/TR" userId="633e28cc-3f9c-4d09-9f45-8aa0a05adaa5" providerId="ADAL" clId="{B4B3A26C-7C66-410C-A79B-C7B6B9C6795A}" dt="2024-02-27T10:43:59.031" v="412" actId="21"/>
          <ac:picMkLst>
            <pc:docMk/>
            <pc:sldMk cId="3179998417" sldId="2147474000"/>
            <ac:picMk id="9" creationId="{574B7283-8542-578B-643D-F026CFB3238A}"/>
          </ac:picMkLst>
        </pc:picChg>
        <pc:picChg chg="del">
          <ac:chgData name="Ece Akgun/INL/TR" userId="633e28cc-3f9c-4d09-9f45-8aa0a05adaa5" providerId="ADAL" clId="{B4B3A26C-7C66-410C-A79B-C7B6B9C6795A}" dt="2024-02-27T08:33:46.484" v="157" actId="478"/>
          <ac:picMkLst>
            <pc:docMk/>
            <pc:sldMk cId="3179998417" sldId="2147474000"/>
            <ac:picMk id="10" creationId="{0A8E166E-15EC-C756-1AF8-D9471C802133}"/>
          </ac:picMkLst>
        </pc:picChg>
        <pc:picChg chg="add del">
          <ac:chgData name="Ece Akgun/INL/TR" userId="633e28cc-3f9c-4d09-9f45-8aa0a05adaa5" providerId="ADAL" clId="{B4B3A26C-7C66-410C-A79B-C7B6B9C6795A}" dt="2024-02-27T09:49:55.983" v="185" actId="21"/>
          <ac:picMkLst>
            <pc:docMk/>
            <pc:sldMk cId="3179998417" sldId="2147474000"/>
            <ac:picMk id="13" creationId="{B91B01CB-A86E-1417-1C34-42883E5CAF48}"/>
          </ac:picMkLst>
        </pc:picChg>
        <pc:picChg chg="del">
          <ac:chgData name="Ece Akgun/INL/TR" userId="633e28cc-3f9c-4d09-9f45-8aa0a05adaa5" providerId="ADAL" clId="{B4B3A26C-7C66-410C-A79B-C7B6B9C6795A}" dt="2024-02-27T08:33:47.476" v="158" actId="478"/>
          <ac:picMkLst>
            <pc:docMk/>
            <pc:sldMk cId="3179998417" sldId="2147474000"/>
            <ac:picMk id="23" creationId="{FB9954D1-E492-5B6E-8AF3-C75D1B20C163}"/>
          </ac:picMkLst>
        </pc:picChg>
        <pc:picChg chg="del">
          <ac:chgData name="Ece Akgun/INL/TR" userId="633e28cc-3f9c-4d09-9f45-8aa0a05adaa5" providerId="ADAL" clId="{B4B3A26C-7C66-410C-A79B-C7B6B9C6795A}" dt="2024-02-27T08:33:53.014" v="166" actId="478"/>
          <ac:picMkLst>
            <pc:docMk/>
            <pc:sldMk cId="3179998417" sldId="2147474000"/>
            <ac:picMk id="25" creationId="{9742CF06-98A7-77F7-8C46-3012020EB335}"/>
          </ac:picMkLst>
        </pc:picChg>
        <pc:picChg chg="del">
          <ac:chgData name="Ece Akgun/INL/TR" userId="633e28cc-3f9c-4d09-9f45-8aa0a05adaa5" providerId="ADAL" clId="{B4B3A26C-7C66-410C-A79B-C7B6B9C6795A}" dt="2024-02-27T08:33:52.373" v="165" actId="478"/>
          <ac:picMkLst>
            <pc:docMk/>
            <pc:sldMk cId="3179998417" sldId="2147474000"/>
            <ac:picMk id="26" creationId="{575F7E83-A435-4092-F191-3E88A318BB4E}"/>
          </ac:picMkLst>
        </pc:picChg>
        <pc:picChg chg="del">
          <ac:chgData name="Ece Akgun/INL/TR" userId="633e28cc-3f9c-4d09-9f45-8aa0a05adaa5" providerId="ADAL" clId="{B4B3A26C-7C66-410C-A79B-C7B6B9C6795A}" dt="2024-02-27T08:33:48.539" v="159" actId="478"/>
          <ac:picMkLst>
            <pc:docMk/>
            <pc:sldMk cId="3179998417" sldId="2147474000"/>
            <ac:picMk id="28" creationId="{F13676E7-F7BF-EBAC-DB8B-E56550A5F975}"/>
          </ac:picMkLst>
        </pc:picChg>
        <pc:picChg chg="del">
          <ac:chgData name="Ece Akgun/INL/TR" userId="633e28cc-3f9c-4d09-9f45-8aa0a05adaa5" providerId="ADAL" clId="{B4B3A26C-7C66-410C-A79B-C7B6B9C6795A}" dt="2024-02-27T08:33:51.399" v="163" actId="478"/>
          <ac:picMkLst>
            <pc:docMk/>
            <pc:sldMk cId="3179998417" sldId="2147474000"/>
            <ac:picMk id="29" creationId="{9E97EC04-5AF2-5469-DEAB-2E2AE3B7D70F}"/>
          </ac:picMkLst>
        </pc:picChg>
        <pc:picChg chg="del">
          <ac:chgData name="Ece Akgun/INL/TR" userId="633e28cc-3f9c-4d09-9f45-8aa0a05adaa5" providerId="ADAL" clId="{B4B3A26C-7C66-410C-A79B-C7B6B9C6795A}" dt="2024-02-27T08:33:51.868" v="164" actId="478"/>
          <ac:picMkLst>
            <pc:docMk/>
            <pc:sldMk cId="3179998417" sldId="2147474000"/>
            <ac:picMk id="30" creationId="{E86E0B3E-A8D4-14C3-787D-9E7B2DBBA000}"/>
          </ac:picMkLst>
        </pc:picChg>
        <pc:picChg chg="del">
          <ac:chgData name="Ece Akgun/INL/TR" userId="633e28cc-3f9c-4d09-9f45-8aa0a05adaa5" providerId="ADAL" clId="{B4B3A26C-7C66-410C-A79B-C7B6B9C6795A}" dt="2024-02-27T08:33:49.765" v="160" actId="478"/>
          <ac:picMkLst>
            <pc:docMk/>
            <pc:sldMk cId="3179998417" sldId="2147474000"/>
            <ac:picMk id="31" creationId="{27D04CC5-9EF9-5A6B-0082-21615285D13D}"/>
          </ac:picMkLst>
        </pc:picChg>
        <pc:picChg chg="del">
          <ac:chgData name="Ece Akgun/INL/TR" userId="633e28cc-3f9c-4d09-9f45-8aa0a05adaa5" providerId="ADAL" clId="{B4B3A26C-7C66-410C-A79B-C7B6B9C6795A}" dt="2024-02-27T08:33:50.348" v="161" actId="478"/>
          <ac:picMkLst>
            <pc:docMk/>
            <pc:sldMk cId="3179998417" sldId="2147474000"/>
            <ac:picMk id="32" creationId="{F8B1AA63-3525-1757-7F4B-1E3C287C0319}"/>
          </ac:picMkLst>
        </pc:picChg>
        <pc:picChg chg="del">
          <ac:chgData name="Ece Akgun/INL/TR" userId="633e28cc-3f9c-4d09-9f45-8aa0a05adaa5" providerId="ADAL" clId="{B4B3A26C-7C66-410C-A79B-C7B6B9C6795A}" dt="2024-02-27T08:33:50.868" v="162" actId="478"/>
          <ac:picMkLst>
            <pc:docMk/>
            <pc:sldMk cId="3179998417" sldId="2147474000"/>
            <ac:picMk id="33" creationId="{9A83853D-08E5-089E-269A-5256570C4423}"/>
          </ac:picMkLst>
        </pc:picChg>
        <pc:picChg chg="del">
          <ac:chgData name="Ece Akgun/INL/TR" userId="633e28cc-3f9c-4d09-9f45-8aa0a05adaa5" providerId="ADAL" clId="{B4B3A26C-7C66-410C-A79B-C7B6B9C6795A}" dt="2024-02-27T08:33:54.212" v="168" actId="478"/>
          <ac:picMkLst>
            <pc:docMk/>
            <pc:sldMk cId="3179998417" sldId="2147474000"/>
            <ac:picMk id="34" creationId="{AE15E02F-4231-6658-5571-2505C98A4D26}"/>
          </ac:picMkLst>
        </pc:picChg>
        <pc:picChg chg="del">
          <ac:chgData name="Ece Akgun/INL/TR" userId="633e28cc-3f9c-4d09-9f45-8aa0a05adaa5" providerId="ADAL" clId="{B4B3A26C-7C66-410C-A79B-C7B6B9C6795A}" dt="2024-02-27T08:33:53.541" v="167" actId="478"/>
          <ac:picMkLst>
            <pc:docMk/>
            <pc:sldMk cId="3179998417" sldId="2147474000"/>
            <ac:picMk id="35" creationId="{12F40A23-8650-1FAA-00EF-0E0086ECB3D2}"/>
          </ac:picMkLst>
        </pc:picChg>
      </pc:sldChg>
      <pc:sldChg chg="del">
        <pc:chgData name="Ece Akgun/INL/TR" userId="633e28cc-3f9c-4d09-9f45-8aa0a05adaa5" providerId="ADAL" clId="{B4B3A26C-7C66-410C-A79B-C7B6B9C6795A}" dt="2024-02-27T08:34:02.147" v="172" actId="47"/>
        <pc:sldMkLst>
          <pc:docMk/>
          <pc:sldMk cId="488901035" sldId="2147474003"/>
        </pc:sldMkLst>
      </pc:sldChg>
      <pc:sldChg chg="del">
        <pc:chgData name="Ece Akgun/INL/TR" userId="633e28cc-3f9c-4d09-9f45-8aa0a05adaa5" providerId="ADAL" clId="{B4B3A26C-7C66-410C-A79B-C7B6B9C6795A}" dt="2024-02-27T08:35:00.084" v="177" actId="47"/>
        <pc:sldMkLst>
          <pc:docMk/>
          <pc:sldMk cId="2314759092" sldId="2147474004"/>
        </pc:sldMkLst>
      </pc:sldChg>
      <pc:sldChg chg="del">
        <pc:chgData name="Ece Akgun/INL/TR" userId="633e28cc-3f9c-4d09-9f45-8aa0a05adaa5" providerId="ADAL" clId="{B4B3A26C-7C66-410C-A79B-C7B6B9C6795A}" dt="2024-02-27T08:34:04.218" v="173" actId="47"/>
        <pc:sldMkLst>
          <pc:docMk/>
          <pc:sldMk cId="3688479024" sldId="2147474005"/>
        </pc:sldMkLst>
      </pc:sldChg>
      <pc:sldChg chg="del">
        <pc:chgData name="Ece Akgun/INL/TR" userId="633e28cc-3f9c-4d09-9f45-8aa0a05adaa5" providerId="ADAL" clId="{B4B3A26C-7C66-410C-A79B-C7B6B9C6795A}" dt="2024-02-27T08:35:17.814" v="178" actId="47"/>
        <pc:sldMkLst>
          <pc:docMk/>
          <pc:sldMk cId="656916258" sldId="2147474006"/>
        </pc:sldMkLst>
      </pc:sldChg>
      <pc:sldChg chg="modSp mod">
        <pc:chgData name="Ece Akgun/INL/TR" userId="633e28cc-3f9c-4d09-9f45-8aa0a05adaa5" providerId="ADAL" clId="{B4B3A26C-7C66-410C-A79B-C7B6B9C6795A}" dt="2024-02-27T11:39:52.145" v="981" actId="1076"/>
        <pc:sldMkLst>
          <pc:docMk/>
          <pc:sldMk cId="0" sldId="2147474007"/>
        </pc:sldMkLst>
        <pc:spChg chg="mod">
          <ac:chgData name="Ece Akgun/INL/TR" userId="633e28cc-3f9c-4d09-9f45-8aa0a05adaa5" providerId="ADAL" clId="{B4B3A26C-7C66-410C-A79B-C7B6B9C6795A}" dt="2024-02-27T11:39:52.145" v="981" actId="1076"/>
          <ac:spMkLst>
            <pc:docMk/>
            <pc:sldMk cId="0" sldId="2147474007"/>
            <ac:spMk id="8" creationId="{6F4416A1-5CF8-EF1A-E30F-1AB346F6088C}"/>
          </ac:spMkLst>
        </pc:spChg>
      </pc:sldChg>
      <pc:sldChg chg="del">
        <pc:chgData name="Ece Akgun/INL/TR" userId="633e28cc-3f9c-4d09-9f45-8aa0a05adaa5" providerId="ADAL" clId="{B4B3A26C-7C66-410C-A79B-C7B6B9C6795A}" dt="2024-02-27T08:34:11.568" v="174" actId="47"/>
        <pc:sldMkLst>
          <pc:docMk/>
          <pc:sldMk cId="1143539177" sldId="2147474007"/>
        </pc:sldMkLst>
      </pc:sldChg>
      <pc:sldChg chg="del">
        <pc:chgData name="Ece Akgun/INL/TR" userId="633e28cc-3f9c-4d09-9f45-8aa0a05adaa5" providerId="ADAL" clId="{B4B3A26C-7C66-410C-A79B-C7B6B9C6795A}" dt="2024-02-27T08:33:41.627" v="156" actId="47"/>
        <pc:sldMkLst>
          <pc:docMk/>
          <pc:sldMk cId="2061536038" sldId="2147474008"/>
        </pc:sldMkLst>
      </pc:sldChg>
      <pc:sldChg chg="modSp mod">
        <pc:chgData name="Ece Akgun/INL/TR" userId="633e28cc-3f9c-4d09-9f45-8aa0a05adaa5" providerId="ADAL" clId="{B4B3A26C-7C66-410C-A79B-C7B6B9C6795A}" dt="2024-02-27T11:45:08.750" v="984" actId="1076"/>
        <pc:sldMkLst>
          <pc:docMk/>
          <pc:sldMk cId="3047861792" sldId="2147474009"/>
        </pc:sldMkLst>
        <pc:picChg chg="mod">
          <ac:chgData name="Ece Akgun/INL/TR" userId="633e28cc-3f9c-4d09-9f45-8aa0a05adaa5" providerId="ADAL" clId="{B4B3A26C-7C66-410C-A79B-C7B6B9C6795A}" dt="2024-02-27T11:45:08.750" v="984" actId="1076"/>
          <ac:picMkLst>
            <pc:docMk/>
            <pc:sldMk cId="3047861792" sldId="2147474009"/>
            <ac:picMk id="5" creationId="{3C95DCAB-474C-19B3-8D44-E5DD9A655D94}"/>
          </ac:picMkLst>
        </pc:picChg>
      </pc:sldChg>
      <pc:sldChg chg="del">
        <pc:chgData name="Ece Akgun/INL/TR" userId="633e28cc-3f9c-4d09-9f45-8aa0a05adaa5" providerId="ADAL" clId="{B4B3A26C-7C66-410C-A79B-C7B6B9C6795A}" dt="2024-02-27T08:33:39.845" v="155" actId="47"/>
        <pc:sldMkLst>
          <pc:docMk/>
          <pc:sldMk cId="4029896715" sldId="2147474009"/>
        </pc:sldMkLst>
      </pc:sldChg>
      <pc:sldChg chg="del">
        <pc:chgData name="Ece Akgun/INL/TR" userId="633e28cc-3f9c-4d09-9f45-8aa0a05adaa5" providerId="ADAL" clId="{B4B3A26C-7C66-410C-A79B-C7B6B9C6795A}" dt="2024-02-27T08:34:17.859" v="175" actId="47"/>
        <pc:sldMkLst>
          <pc:docMk/>
          <pc:sldMk cId="2268411471" sldId="2147474010"/>
        </pc:sldMkLst>
      </pc:sldChg>
      <pc:sldChg chg="del">
        <pc:chgData name="Ece Akgun/INL/TR" userId="633e28cc-3f9c-4d09-9f45-8aa0a05adaa5" providerId="ADAL" clId="{B4B3A26C-7C66-410C-A79B-C7B6B9C6795A}" dt="2024-02-27T08:34:18.830" v="176" actId="47"/>
        <pc:sldMkLst>
          <pc:docMk/>
          <pc:sldMk cId="86415379" sldId="2147474011"/>
        </pc:sldMkLst>
      </pc:sldChg>
      <pc:sldChg chg="addSp modSp mod">
        <pc:chgData name="Ece Akgun/INL/TR" userId="633e28cc-3f9c-4d09-9f45-8aa0a05adaa5" providerId="ADAL" clId="{B4B3A26C-7C66-410C-A79B-C7B6B9C6795A}" dt="2024-02-27T11:35:43.336" v="950" actId="20577"/>
        <pc:sldMkLst>
          <pc:docMk/>
          <pc:sldMk cId="2268411471" sldId="2147474011"/>
        </pc:sldMkLst>
        <pc:spChg chg="add mod ord">
          <ac:chgData name="Ece Akgun/INL/TR" userId="633e28cc-3f9c-4d09-9f45-8aa0a05adaa5" providerId="ADAL" clId="{B4B3A26C-7C66-410C-A79B-C7B6B9C6795A}" dt="2024-02-27T11:35:36.313" v="944" actId="1076"/>
          <ac:spMkLst>
            <pc:docMk/>
            <pc:sldMk cId="2268411471" sldId="2147474011"/>
            <ac:spMk id="3" creationId="{1BA2FE55-51D0-A31F-0932-A317DF8E6BFD}"/>
          </ac:spMkLst>
        </pc:spChg>
        <pc:spChg chg="add mod">
          <ac:chgData name="Ece Akgun/INL/TR" userId="633e28cc-3f9c-4d09-9f45-8aa0a05adaa5" providerId="ADAL" clId="{B4B3A26C-7C66-410C-A79B-C7B6B9C6795A}" dt="2024-02-27T11:33:26.176" v="941" actId="1076"/>
          <ac:spMkLst>
            <pc:docMk/>
            <pc:sldMk cId="2268411471" sldId="2147474011"/>
            <ac:spMk id="7" creationId="{EF24749D-5597-7D2D-8B6C-7470243CADBF}"/>
          </ac:spMkLst>
        </pc:spChg>
        <pc:spChg chg="mod">
          <ac:chgData name="Ece Akgun/INL/TR" userId="633e28cc-3f9c-4d09-9f45-8aa0a05adaa5" providerId="ADAL" clId="{B4B3A26C-7C66-410C-A79B-C7B6B9C6795A}" dt="2024-02-27T11:35:43.336" v="950" actId="20577"/>
          <ac:spMkLst>
            <pc:docMk/>
            <pc:sldMk cId="2268411471" sldId="2147474011"/>
            <ac:spMk id="19" creationId="{0E6E759F-9858-604C-E48F-26B626912D95}"/>
          </ac:spMkLst>
        </pc:spChg>
        <pc:picChg chg="add mod">
          <ac:chgData name="Ece Akgun/INL/TR" userId="633e28cc-3f9c-4d09-9f45-8aa0a05adaa5" providerId="ADAL" clId="{B4B3A26C-7C66-410C-A79B-C7B6B9C6795A}" dt="2024-02-27T11:33:03.360" v="935" actId="1076"/>
          <ac:picMkLst>
            <pc:docMk/>
            <pc:sldMk cId="2268411471" sldId="2147474011"/>
            <ac:picMk id="9" creationId="{D8653137-69AB-146C-5F7A-4CEADE72D2F5}"/>
          </ac:picMkLst>
        </pc:picChg>
        <pc:picChg chg="mod">
          <ac:chgData name="Ece Akgun/INL/TR" userId="633e28cc-3f9c-4d09-9f45-8aa0a05adaa5" providerId="ADAL" clId="{B4B3A26C-7C66-410C-A79B-C7B6B9C6795A}" dt="2024-02-27T11:33:17.200" v="938" actId="1076"/>
          <ac:picMkLst>
            <pc:docMk/>
            <pc:sldMk cId="2268411471" sldId="2147474011"/>
            <ac:picMk id="18" creationId="{DCE04C32-77C8-B779-B989-122394B6381A}"/>
          </ac:picMkLst>
        </pc:picChg>
      </pc:sldChg>
      <pc:sldChg chg="delSp modSp del mod">
        <pc:chgData name="Ece Akgun/INL/TR" userId="633e28cc-3f9c-4d09-9f45-8aa0a05adaa5" providerId="ADAL" clId="{B4B3A26C-7C66-410C-A79B-C7B6B9C6795A}" dt="2024-02-27T11:32:53.341" v="929" actId="47"/>
        <pc:sldMkLst>
          <pc:docMk/>
          <pc:sldMk cId="86415379" sldId="2147474012"/>
        </pc:sldMkLst>
        <pc:spChg chg="del mod">
          <ac:chgData name="Ece Akgun/INL/TR" userId="633e28cc-3f9c-4d09-9f45-8aa0a05adaa5" providerId="ADAL" clId="{B4B3A26C-7C66-410C-A79B-C7B6B9C6795A}" dt="2024-02-27T11:32:38.017" v="925" actId="21"/>
          <ac:spMkLst>
            <pc:docMk/>
            <pc:sldMk cId="86415379" sldId="2147474012"/>
            <ac:spMk id="7" creationId="{EF24749D-5597-7D2D-8B6C-7470243CADBF}"/>
          </ac:spMkLst>
        </pc:spChg>
        <pc:spChg chg="del">
          <ac:chgData name="Ece Akgun/INL/TR" userId="633e28cc-3f9c-4d09-9f45-8aa0a05adaa5" providerId="ADAL" clId="{B4B3A26C-7C66-410C-A79B-C7B6B9C6795A}" dt="2024-02-27T11:32:17.488" v="917" actId="478"/>
          <ac:spMkLst>
            <pc:docMk/>
            <pc:sldMk cId="86415379" sldId="2147474012"/>
            <ac:spMk id="12" creationId="{9B83729F-32C8-6FB1-0488-31D8F22C5FE2}"/>
          </ac:spMkLst>
        </pc:spChg>
        <pc:spChg chg="del">
          <ac:chgData name="Ece Akgun/INL/TR" userId="633e28cc-3f9c-4d09-9f45-8aa0a05adaa5" providerId="ADAL" clId="{B4B3A26C-7C66-410C-A79B-C7B6B9C6795A}" dt="2024-02-27T11:32:18.942" v="918" actId="478"/>
          <ac:spMkLst>
            <pc:docMk/>
            <pc:sldMk cId="86415379" sldId="2147474012"/>
            <ac:spMk id="14" creationId="{7B6CA584-EE50-AB39-5B7C-8485C51A06C8}"/>
          </ac:spMkLst>
        </pc:spChg>
        <pc:picChg chg="del">
          <ac:chgData name="Ece Akgun/INL/TR" userId="633e28cc-3f9c-4d09-9f45-8aa0a05adaa5" providerId="ADAL" clId="{B4B3A26C-7C66-410C-A79B-C7B6B9C6795A}" dt="2024-02-27T11:32:19.487" v="919" actId="478"/>
          <ac:picMkLst>
            <pc:docMk/>
            <pc:sldMk cId="86415379" sldId="2147474012"/>
            <ac:picMk id="6" creationId="{1C4FD541-E3AF-BAFA-04AE-407B4907A872}"/>
          </ac:picMkLst>
        </pc:picChg>
        <pc:picChg chg="del mod">
          <ac:chgData name="Ece Akgun/INL/TR" userId="633e28cc-3f9c-4d09-9f45-8aa0a05adaa5" providerId="ADAL" clId="{B4B3A26C-7C66-410C-A79B-C7B6B9C6795A}" dt="2024-02-27T11:32:38.017" v="925" actId="21"/>
          <ac:picMkLst>
            <pc:docMk/>
            <pc:sldMk cId="86415379" sldId="2147474012"/>
            <ac:picMk id="9" creationId="{D8653137-69AB-146C-5F7A-4CEADE72D2F5}"/>
          </ac:picMkLst>
        </pc:picChg>
      </pc:sldChg>
      <pc:sldChg chg="addSp delSp modSp add mod setBg delDesignElem">
        <pc:chgData name="Ece Akgun/INL/TR" userId="633e28cc-3f9c-4d09-9f45-8aa0a05adaa5" providerId="ADAL" clId="{B4B3A26C-7C66-410C-A79B-C7B6B9C6795A}" dt="2024-02-27T10:37:21.925" v="395" actId="1076"/>
        <pc:sldMkLst>
          <pc:docMk/>
          <pc:sldMk cId="1851944256" sldId="2147474013"/>
        </pc:sldMkLst>
        <pc:spChg chg="del">
          <ac:chgData name="Ece Akgun/INL/TR" userId="633e28cc-3f9c-4d09-9f45-8aa0a05adaa5" providerId="ADAL" clId="{B4B3A26C-7C66-410C-A79B-C7B6B9C6795A}" dt="2024-02-27T10:21:18.130" v="238" actId="478"/>
          <ac:spMkLst>
            <pc:docMk/>
            <pc:sldMk cId="1851944256" sldId="2147474013"/>
            <ac:spMk id="8" creationId="{FD2A5F78-223F-A4B3-ED48-62E64B0BD33A}"/>
          </ac:spMkLst>
        </pc:spChg>
        <pc:spChg chg="del">
          <ac:chgData name="Ece Akgun/INL/TR" userId="633e28cc-3f9c-4d09-9f45-8aa0a05adaa5" providerId="ADAL" clId="{B4B3A26C-7C66-410C-A79B-C7B6B9C6795A}" dt="2024-02-27T09:52:08.188" v="199"/>
          <ac:spMkLst>
            <pc:docMk/>
            <pc:sldMk cId="1851944256" sldId="2147474013"/>
            <ac:spMk id="14" creationId="{8C90D684-2501-E8A8-A50A-C941FA73A36B}"/>
          </ac:spMkLst>
        </pc:spChg>
        <pc:spChg chg="add del mod">
          <ac:chgData name="Ece Akgun/INL/TR" userId="633e28cc-3f9c-4d09-9f45-8aa0a05adaa5" providerId="ADAL" clId="{B4B3A26C-7C66-410C-A79B-C7B6B9C6795A}" dt="2024-02-27T10:33:29.748" v="300" actId="478"/>
          <ac:spMkLst>
            <pc:docMk/>
            <pc:sldMk cId="1851944256" sldId="2147474013"/>
            <ac:spMk id="15" creationId="{241F7204-F3FC-B98D-BA1A-B81513B3BB88}"/>
          </ac:spMkLst>
        </pc:spChg>
        <pc:spChg chg="add mod">
          <ac:chgData name="Ece Akgun/INL/TR" userId="633e28cc-3f9c-4d09-9f45-8aa0a05adaa5" providerId="ADAL" clId="{B4B3A26C-7C66-410C-A79B-C7B6B9C6795A}" dt="2024-02-27T10:37:21.925" v="395" actId="1076"/>
          <ac:spMkLst>
            <pc:docMk/>
            <pc:sldMk cId="1851944256" sldId="2147474013"/>
            <ac:spMk id="16" creationId="{08282D28-5E53-B511-A3B7-7E59B7337A18}"/>
          </ac:spMkLst>
        </pc:spChg>
        <pc:spChg chg="add mod">
          <ac:chgData name="Ece Akgun/INL/TR" userId="633e28cc-3f9c-4d09-9f45-8aa0a05adaa5" providerId="ADAL" clId="{B4B3A26C-7C66-410C-A79B-C7B6B9C6795A}" dt="2024-02-27T10:36:22.972" v="385" actId="1076"/>
          <ac:spMkLst>
            <pc:docMk/>
            <pc:sldMk cId="1851944256" sldId="2147474013"/>
            <ac:spMk id="18" creationId="{779579A0-4408-2CC5-A93D-F40C5AC374A1}"/>
          </ac:spMkLst>
        </pc:spChg>
        <pc:picChg chg="del mod">
          <ac:chgData name="Ece Akgun/INL/TR" userId="633e28cc-3f9c-4d09-9f45-8aa0a05adaa5" providerId="ADAL" clId="{B4B3A26C-7C66-410C-A79B-C7B6B9C6795A}" dt="2024-02-27T10:20:47.158" v="225" actId="478"/>
          <ac:picMkLst>
            <pc:docMk/>
            <pc:sldMk cId="1851944256" sldId="2147474013"/>
            <ac:picMk id="3" creationId="{8DBC8500-43C6-4735-65E2-A125BC03DCFF}"/>
          </ac:picMkLst>
        </pc:picChg>
        <pc:picChg chg="add mod ord">
          <ac:chgData name="Ece Akgun/INL/TR" userId="633e28cc-3f9c-4d09-9f45-8aa0a05adaa5" providerId="ADAL" clId="{B4B3A26C-7C66-410C-A79B-C7B6B9C6795A}" dt="2024-02-27T10:32:29.653" v="287" actId="167"/>
          <ac:picMkLst>
            <pc:docMk/>
            <pc:sldMk cId="1851944256" sldId="2147474013"/>
            <ac:picMk id="4" creationId="{04AD29C3-4E57-1117-E13D-1A9D3F5192C6}"/>
          </ac:picMkLst>
        </pc:picChg>
        <pc:picChg chg="add del mod">
          <ac:chgData name="Ece Akgun/INL/TR" userId="633e28cc-3f9c-4d09-9f45-8aa0a05adaa5" providerId="ADAL" clId="{B4B3A26C-7C66-410C-A79B-C7B6B9C6795A}" dt="2024-02-27T10:33:39.635" v="304" actId="478"/>
          <ac:picMkLst>
            <pc:docMk/>
            <pc:sldMk cId="1851944256" sldId="2147474013"/>
            <ac:picMk id="6" creationId="{C138E576-526D-573F-D3BA-012665075E7C}"/>
          </ac:picMkLst>
        </pc:picChg>
        <pc:picChg chg="add del mod">
          <ac:chgData name="Ece Akgun/INL/TR" userId="633e28cc-3f9c-4d09-9f45-8aa0a05adaa5" providerId="ADAL" clId="{B4B3A26C-7C66-410C-A79B-C7B6B9C6795A}" dt="2024-02-27T10:20:45.491" v="224" actId="478"/>
          <ac:picMkLst>
            <pc:docMk/>
            <pc:sldMk cId="1851944256" sldId="2147474013"/>
            <ac:picMk id="7" creationId="{4C72F5BA-B5BA-8892-E010-6F26DFE4ECE6}"/>
          </ac:picMkLst>
        </pc:picChg>
        <pc:picChg chg="add mod ord">
          <ac:chgData name="Ece Akgun/INL/TR" userId="633e28cc-3f9c-4d09-9f45-8aa0a05adaa5" providerId="ADAL" clId="{B4B3A26C-7C66-410C-A79B-C7B6B9C6795A}" dt="2024-02-27T10:31:49.371" v="278" actId="14100"/>
          <ac:picMkLst>
            <pc:docMk/>
            <pc:sldMk cId="1851944256" sldId="2147474013"/>
            <ac:picMk id="10" creationId="{982FDC8C-C70C-A271-DF55-2FC052654B5C}"/>
          </ac:picMkLst>
        </pc:picChg>
        <pc:picChg chg="add del mod ord">
          <ac:chgData name="Ece Akgun/INL/TR" userId="633e28cc-3f9c-4d09-9f45-8aa0a05adaa5" providerId="ADAL" clId="{B4B3A26C-7C66-410C-A79B-C7B6B9C6795A}" dt="2024-02-27T10:21:41.287" v="245" actId="478"/>
          <ac:picMkLst>
            <pc:docMk/>
            <pc:sldMk cId="1851944256" sldId="2147474013"/>
            <ac:picMk id="12" creationId="{48C55B17-D012-96F3-39FC-0D348D8DA08E}"/>
          </ac:picMkLst>
        </pc:picChg>
        <pc:picChg chg="del">
          <ac:chgData name="Ece Akgun/INL/TR" userId="633e28cc-3f9c-4d09-9f45-8aa0a05adaa5" providerId="ADAL" clId="{B4B3A26C-7C66-410C-A79B-C7B6B9C6795A}" dt="2024-02-27T09:59:41.279" v="207" actId="478"/>
          <ac:picMkLst>
            <pc:docMk/>
            <pc:sldMk cId="1851944256" sldId="2147474013"/>
            <ac:picMk id="13" creationId="{2F38D4F3-575A-8460-2B73-74A068FA807B}"/>
          </ac:picMkLst>
        </pc:picChg>
        <pc:picChg chg="add del mod">
          <ac:chgData name="Ece Akgun/INL/TR" userId="633e28cc-3f9c-4d09-9f45-8aa0a05adaa5" providerId="ADAL" clId="{B4B3A26C-7C66-410C-A79B-C7B6B9C6795A}" dt="2024-02-27T10:36:17.941" v="384" actId="478"/>
          <ac:picMkLst>
            <pc:docMk/>
            <pc:sldMk cId="1851944256" sldId="2147474013"/>
            <ac:picMk id="17" creationId="{B91B01CB-A86E-1417-1C34-42883E5CAF48}"/>
          </ac:picMkLst>
        </pc:picChg>
        <pc:picChg chg="del">
          <ac:chgData name="Ece Akgun/INL/TR" userId="633e28cc-3f9c-4d09-9f45-8aa0a05adaa5" providerId="ADAL" clId="{B4B3A26C-7C66-410C-A79B-C7B6B9C6795A}" dt="2024-02-27T09:59:43.489" v="209" actId="478"/>
          <ac:picMkLst>
            <pc:docMk/>
            <pc:sldMk cId="1851944256" sldId="2147474013"/>
            <ac:picMk id="19" creationId="{2C98A2C4-10B1-008E-9CDF-215A0F8B1DFC}"/>
          </ac:picMkLst>
        </pc:picChg>
        <pc:picChg chg="del">
          <ac:chgData name="Ece Akgun/INL/TR" userId="633e28cc-3f9c-4d09-9f45-8aa0a05adaa5" providerId="ADAL" clId="{B4B3A26C-7C66-410C-A79B-C7B6B9C6795A}" dt="2024-02-27T09:59:45.561" v="212" actId="478"/>
          <ac:picMkLst>
            <pc:docMk/>
            <pc:sldMk cId="1851944256" sldId="2147474013"/>
            <ac:picMk id="21" creationId="{B11EA5F2-155C-1D39-704A-7E3A5EBEF326}"/>
          </ac:picMkLst>
        </pc:picChg>
        <pc:picChg chg="del">
          <ac:chgData name="Ece Akgun/INL/TR" userId="633e28cc-3f9c-4d09-9f45-8aa0a05adaa5" providerId="ADAL" clId="{B4B3A26C-7C66-410C-A79B-C7B6B9C6795A}" dt="2024-02-27T09:59:43.112" v="208" actId="478"/>
          <ac:picMkLst>
            <pc:docMk/>
            <pc:sldMk cId="1851944256" sldId="2147474013"/>
            <ac:picMk id="23" creationId="{B864AA3D-7182-5676-2652-50B07AF96C8C}"/>
          </ac:picMkLst>
        </pc:picChg>
        <pc:picChg chg="del mod">
          <ac:chgData name="Ece Akgun/INL/TR" userId="633e28cc-3f9c-4d09-9f45-8aa0a05adaa5" providerId="ADAL" clId="{B4B3A26C-7C66-410C-A79B-C7B6B9C6795A}" dt="2024-02-27T09:59:44.777" v="211" actId="478"/>
          <ac:picMkLst>
            <pc:docMk/>
            <pc:sldMk cId="1851944256" sldId="2147474013"/>
            <ac:picMk id="25" creationId="{78F37824-1B73-D443-ABFE-5669302DE259}"/>
          </ac:picMkLst>
        </pc:picChg>
        <pc:picChg chg="del mod">
          <ac:chgData name="Ece Akgun/INL/TR" userId="633e28cc-3f9c-4d09-9f45-8aa0a05adaa5" providerId="ADAL" clId="{B4B3A26C-7C66-410C-A79B-C7B6B9C6795A}" dt="2024-02-27T09:59:43.905" v="210" actId="478"/>
          <ac:picMkLst>
            <pc:docMk/>
            <pc:sldMk cId="1851944256" sldId="2147474013"/>
            <ac:picMk id="28" creationId="{577C54D4-3738-F3F5-0B74-5C2725246682}"/>
          </ac:picMkLst>
        </pc:picChg>
        <pc:cxnChg chg="del">
          <ac:chgData name="Ece Akgun/INL/TR" userId="633e28cc-3f9c-4d09-9f45-8aa0a05adaa5" providerId="ADAL" clId="{B4B3A26C-7C66-410C-A79B-C7B6B9C6795A}" dt="2024-02-27T10:21:45.447" v="246" actId="478"/>
          <ac:cxnSpMkLst>
            <pc:docMk/>
            <pc:sldMk cId="1851944256" sldId="2147474013"/>
            <ac:cxnSpMk id="9" creationId="{8F6ACED7-50EF-6C28-063D-92DDD5AF3469}"/>
          </ac:cxnSpMkLst>
        </pc:cxnChg>
      </pc:sldChg>
      <pc:sldChg chg="addSp delSp modSp mod ord">
        <pc:chgData name="Ece Akgun/INL/TR" userId="633e28cc-3f9c-4d09-9f45-8aa0a05adaa5" providerId="ADAL" clId="{B4B3A26C-7C66-410C-A79B-C7B6B9C6795A}" dt="2024-02-27T11:25:31.680" v="905"/>
        <pc:sldMkLst>
          <pc:docMk/>
          <pc:sldMk cId="2397339696" sldId="2147474014"/>
        </pc:sldMkLst>
        <pc:spChg chg="add del mod">
          <ac:chgData name="Ece Akgun/INL/TR" userId="633e28cc-3f9c-4d09-9f45-8aa0a05adaa5" providerId="ADAL" clId="{B4B3A26C-7C66-410C-A79B-C7B6B9C6795A}" dt="2024-02-27T10:46:41.728" v="518" actId="478"/>
          <ac:spMkLst>
            <pc:docMk/>
            <pc:sldMk cId="2397339696" sldId="2147474014"/>
            <ac:spMk id="3" creationId="{A629CE40-5FFB-93DB-0D39-EBE4C7939CD3}"/>
          </ac:spMkLst>
        </pc:spChg>
        <pc:spChg chg="add del mod">
          <ac:chgData name="Ece Akgun/INL/TR" userId="633e28cc-3f9c-4d09-9f45-8aa0a05adaa5" providerId="ADAL" clId="{B4B3A26C-7C66-410C-A79B-C7B6B9C6795A}" dt="2024-02-27T10:47:09.952" v="525" actId="478"/>
          <ac:spMkLst>
            <pc:docMk/>
            <pc:sldMk cId="2397339696" sldId="2147474014"/>
            <ac:spMk id="5" creationId="{B0230CF1-5701-46ED-1288-8905D0EF2941}"/>
          </ac:spMkLst>
        </pc:spChg>
        <pc:spChg chg="add del mod">
          <ac:chgData name="Ece Akgun/INL/TR" userId="633e28cc-3f9c-4d09-9f45-8aa0a05adaa5" providerId="ADAL" clId="{B4B3A26C-7C66-410C-A79B-C7B6B9C6795A}" dt="2024-02-27T10:51:03.571" v="753" actId="478"/>
          <ac:spMkLst>
            <pc:docMk/>
            <pc:sldMk cId="2397339696" sldId="2147474014"/>
            <ac:spMk id="6" creationId="{BEF96FF4-99CA-4674-55E0-8A26A807F46C}"/>
          </ac:spMkLst>
        </pc:spChg>
        <pc:spChg chg="add del mod">
          <ac:chgData name="Ece Akgun/INL/TR" userId="633e28cc-3f9c-4d09-9f45-8aa0a05adaa5" providerId="ADAL" clId="{B4B3A26C-7C66-410C-A79B-C7B6B9C6795A}" dt="2024-02-27T10:46:16.416" v="511"/>
          <ac:spMkLst>
            <pc:docMk/>
            <pc:sldMk cId="2397339696" sldId="2147474014"/>
            <ac:spMk id="7" creationId="{39C625A5-1185-E3A3-FC91-57D1F7EB2A42}"/>
          </ac:spMkLst>
        </pc:spChg>
        <pc:spChg chg="add del mod">
          <ac:chgData name="Ece Akgun/INL/TR" userId="633e28cc-3f9c-4d09-9f45-8aa0a05adaa5" providerId="ADAL" clId="{B4B3A26C-7C66-410C-A79B-C7B6B9C6795A}" dt="2024-02-27T10:47:14.553" v="527" actId="478"/>
          <ac:spMkLst>
            <pc:docMk/>
            <pc:sldMk cId="2397339696" sldId="2147474014"/>
            <ac:spMk id="8" creationId="{AF5785AB-E41C-2E5D-92C4-992E9602E93A}"/>
          </ac:spMkLst>
        </pc:spChg>
        <pc:spChg chg="add del mod">
          <ac:chgData name="Ece Akgun/INL/TR" userId="633e28cc-3f9c-4d09-9f45-8aa0a05adaa5" providerId="ADAL" clId="{B4B3A26C-7C66-410C-A79B-C7B6B9C6795A}" dt="2024-02-27T10:47:16.592" v="528" actId="478"/>
          <ac:spMkLst>
            <pc:docMk/>
            <pc:sldMk cId="2397339696" sldId="2147474014"/>
            <ac:spMk id="9" creationId="{B23B15CB-504E-E726-8636-491E2C05A601}"/>
          </ac:spMkLst>
        </pc:spChg>
        <pc:spChg chg="add del mod">
          <ac:chgData name="Ece Akgun/INL/TR" userId="633e28cc-3f9c-4d09-9f45-8aa0a05adaa5" providerId="ADAL" clId="{B4B3A26C-7C66-410C-A79B-C7B6B9C6795A}" dt="2024-02-27T10:45:45.561" v="503" actId="478"/>
          <ac:spMkLst>
            <pc:docMk/>
            <pc:sldMk cId="2397339696" sldId="2147474014"/>
            <ac:spMk id="13" creationId="{DE21E3C7-74BD-3A35-2675-84F8FFD43483}"/>
          </ac:spMkLst>
        </pc:spChg>
        <pc:spChg chg="add del mod">
          <ac:chgData name="Ece Akgun/INL/TR" userId="633e28cc-3f9c-4d09-9f45-8aa0a05adaa5" providerId="ADAL" clId="{B4B3A26C-7C66-410C-A79B-C7B6B9C6795A}" dt="2024-02-27T10:51:29.433" v="760" actId="478"/>
          <ac:spMkLst>
            <pc:docMk/>
            <pc:sldMk cId="2397339696" sldId="2147474014"/>
            <ac:spMk id="14" creationId="{19FA236E-4271-BCD0-193A-E79DCE5EB55E}"/>
          </ac:spMkLst>
        </pc:spChg>
        <pc:spChg chg="del">
          <ac:chgData name="Ece Akgun/INL/TR" userId="633e28cc-3f9c-4d09-9f45-8aa0a05adaa5" providerId="ADAL" clId="{B4B3A26C-7C66-410C-A79B-C7B6B9C6795A}" dt="2024-02-27T10:42:53.527" v="403" actId="478"/>
          <ac:spMkLst>
            <pc:docMk/>
            <pc:sldMk cId="2397339696" sldId="2147474014"/>
            <ac:spMk id="16" creationId="{19FE5DFC-5E7F-68E7-F535-DAD002ED822C}"/>
          </ac:spMkLst>
        </pc:spChg>
        <pc:spChg chg="del">
          <ac:chgData name="Ece Akgun/INL/TR" userId="633e28cc-3f9c-4d09-9f45-8aa0a05adaa5" providerId="ADAL" clId="{B4B3A26C-7C66-410C-A79B-C7B6B9C6795A}" dt="2024-02-27T10:42:55.217" v="404" actId="478"/>
          <ac:spMkLst>
            <pc:docMk/>
            <pc:sldMk cId="2397339696" sldId="2147474014"/>
            <ac:spMk id="18" creationId="{942EB0ED-A3D5-854E-0C6A-0F90E05F0B3A}"/>
          </ac:spMkLst>
        </pc:spChg>
        <pc:spChg chg="add mod">
          <ac:chgData name="Ece Akgun/INL/TR" userId="633e28cc-3f9c-4d09-9f45-8aa0a05adaa5" providerId="ADAL" clId="{B4B3A26C-7C66-410C-A79B-C7B6B9C6795A}" dt="2024-02-27T10:47:01.452" v="524" actId="207"/>
          <ac:spMkLst>
            <pc:docMk/>
            <pc:sldMk cId="2397339696" sldId="2147474014"/>
            <ac:spMk id="21" creationId="{190DC310-718A-0D3F-86E1-7670F016C29E}"/>
          </ac:spMkLst>
        </pc:spChg>
        <pc:spChg chg="add mod">
          <ac:chgData name="Ece Akgun/INL/TR" userId="633e28cc-3f9c-4d09-9f45-8aa0a05adaa5" providerId="ADAL" clId="{B4B3A26C-7C66-410C-A79B-C7B6B9C6795A}" dt="2024-02-27T10:52:48.962" v="810" actId="1076"/>
          <ac:spMkLst>
            <pc:docMk/>
            <pc:sldMk cId="2397339696" sldId="2147474014"/>
            <ac:spMk id="25" creationId="{BC1EC046-074B-2403-F8AF-FE181EC2F56F}"/>
          </ac:spMkLst>
        </pc:spChg>
        <pc:spChg chg="add mod">
          <ac:chgData name="Ece Akgun/INL/TR" userId="633e28cc-3f9c-4d09-9f45-8aa0a05adaa5" providerId="ADAL" clId="{B4B3A26C-7C66-410C-A79B-C7B6B9C6795A}" dt="2024-02-27T10:58:47.806" v="826" actId="1076"/>
          <ac:spMkLst>
            <pc:docMk/>
            <pc:sldMk cId="2397339696" sldId="2147474014"/>
            <ac:spMk id="26" creationId="{DADD3E9A-21BD-9545-05DA-BFFE7A7BA714}"/>
          </ac:spMkLst>
        </pc:spChg>
        <pc:picChg chg="add mod">
          <ac:chgData name="Ece Akgun/INL/TR" userId="633e28cc-3f9c-4d09-9f45-8aa0a05adaa5" providerId="ADAL" clId="{B4B3A26C-7C66-410C-A79B-C7B6B9C6795A}" dt="2024-02-27T10:43:51.994" v="411" actId="1076"/>
          <ac:picMkLst>
            <pc:docMk/>
            <pc:sldMk cId="2397339696" sldId="2147474014"/>
            <ac:picMk id="2" creationId="{C58058CB-0105-9272-65F6-18A121B5122D}"/>
          </ac:picMkLst>
        </pc:picChg>
        <pc:picChg chg="del">
          <ac:chgData name="Ece Akgun/INL/TR" userId="633e28cc-3f9c-4d09-9f45-8aa0a05adaa5" providerId="ADAL" clId="{B4B3A26C-7C66-410C-A79B-C7B6B9C6795A}" dt="2024-02-27T10:42:51.831" v="402" actId="478"/>
          <ac:picMkLst>
            <pc:docMk/>
            <pc:sldMk cId="2397339696" sldId="2147474014"/>
            <ac:picMk id="4" creationId="{54401620-F66E-9B3F-D585-27BCF93E4467}"/>
          </ac:picMkLst>
        </pc:picChg>
        <pc:picChg chg="del">
          <ac:chgData name="Ece Akgun/INL/TR" userId="633e28cc-3f9c-4d09-9f45-8aa0a05adaa5" providerId="ADAL" clId="{B4B3A26C-7C66-410C-A79B-C7B6B9C6795A}" dt="2024-02-27T10:42:50.583" v="401" actId="478"/>
          <ac:picMkLst>
            <pc:docMk/>
            <pc:sldMk cId="2397339696" sldId="2147474014"/>
            <ac:picMk id="10" creationId="{3BDE35A5-C815-A0CC-AAE8-923525C670FC}"/>
          </ac:picMkLst>
        </pc:picChg>
        <pc:picChg chg="del">
          <ac:chgData name="Ece Akgun/INL/TR" userId="633e28cc-3f9c-4d09-9f45-8aa0a05adaa5" providerId="ADAL" clId="{B4B3A26C-7C66-410C-A79B-C7B6B9C6795A}" dt="2024-02-27T10:43:49.281" v="410" actId="478"/>
          <ac:picMkLst>
            <pc:docMk/>
            <pc:sldMk cId="2397339696" sldId="2147474014"/>
            <ac:picMk id="11" creationId="{8E58383D-9A12-AC83-0BDC-27886CF12A56}"/>
          </ac:picMkLst>
        </pc:picChg>
        <pc:picChg chg="add mod">
          <ac:chgData name="Ece Akgun/INL/TR" userId="633e28cc-3f9c-4d09-9f45-8aa0a05adaa5" providerId="ADAL" clId="{B4B3A26C-7C66-410C-A79B-C7B6B9C6795A}" dt="2024-02-27T10:51:40.049" v="764" actId="1076"/>
          <ac:picMkLst>
            <pc:docMk/>
            <pc:sldMk cId="2397339696" sldId="2147474014"/>
            <ac:picMk id="12" creationId="{F753C81E-84B2-0279-E7A4-45D768805D9D}"/>
          </ac:picMkLst>
        </pc:picChg>
        <pc:picChg chg="add mod">
          <ac:chgData name="Ece Akgun/INL/TR" userId="633e28cc-3f9c-4d09-9f45-8aa0a05adaa5" providerId="ADAL" clId="{B4B3A26C-7C66-410C-A79B-C7B6B9C6795A}" dt="2024-02-27T10:51:35.510" v="762" actId="14100"/>
          <ac:picMkLst>
            <pc:docMk/>
            <pc:sldMk cId="2397339696" sldId="2147474014"/>
            <ac:picMk id="15" creationId="{764417E9-093A-E9C7-9002-047217AEA080}"/>
          </ac:picMkLst>
        </pc:picChg>
        <pc:picChg chg="add del mod">
          <ac:chgData name="Ece Akgun/INL/TR" userId="633e28cc-3f9c-4d09-9f45-8aa0a05adaa5" providerId="ADAL" clId="{B4B3A26C-7C66-410C-A79B-C7B6B9C6795A}" dt="2024-02-27T10:51:24.202" v="759" actId="478"/>
          <ac:picMkLst>
            <pc:docMk/>
            <pc:sldMk cId="2397339696" sldId="2147474014"/>
            <ac:picMk id="17" creationId="{574B7283-8542-578B-643D-F026CFB3238A}"/>
          </ac:picMkLst>
        </pc:picChg>
        <pc:picChg chg="add mod">
          <ac:chgData name="Ece Akgun/INL/TR" userId="633e28cc-3f9c-4d09-9f45-8aa0a05adaa5" providerId="ADAL" clId="{B4B3A26C-7C66-410C-A79B-C7B6B9C6795A}" dt="2024-02-27T10:44:30.920" v="417"/>
          <ac:picMkLst>
            <pc:docMk/>
            <pc:sldMk cId="2397339696" sldId="2147474014"/>
            <ac:picMk id="19" creationId="{06BACF7E-AD47-AF69-894D-9954244EAA1E}"/>
          </ac:picMkLst>
        </pc:picChg>
        <pc:picChg chg="add del mod">
          <ac:chgData name="Ece Akgun/INL/TR" userId="633e28cc-3f9c-4d09-9f45-8aa0a05adaa5" providerId="ADAL" clId="{B4B3A26C-7C66-410C-A79B-C7B6B9C6795A}" dt="2024-02-27T10:49:47.547" v="725" actId="478"/>
          <ac:picMkLst>
            <pc:docMk/>
            <pc:sldMk cId="2397339696" sldId="2147474014"/>
            <ac:picMk id="23" creationId="{9013B158-107C-FC63-1293-E9F729BCDE45}"/>
          </ac:picMkLst>
        </pc:picChg>
        <pc:cxnChg chg="add mod">
          <ac:chgData name="Ece Akgun/INL/TR" userId="633e28cc-3f9c-4d09-9f45-8aa0a05adaa5" providerId="ADAL" clId="{B4B3A26C-7C66-410C-A79B-C7B6B9C6795A}" dt="2024-02-27T10:58:47.806" v="826" actId="1076"/>
          <ac:cxnSpMkLst>
            <pc:docMk/>
            <pc:sldMk cId="2397339696" sldId="2147474014"/>
            <ac:cxnSpMk id="28" creationId="{FD2AB0B7-4DDF-5926-8547-774AC7BF2E80}"/>
          </ac:cxnSpMkLst>
        </pc:cxnChg>
      </pc:sldChg>
      <pc:sldChg chg="addSp delSp modSp mod ord setBg">
        <pc:chgData name="Ece Akgun/INL/TR" userId="633e28cc-3f9c-4d09-9f45-8aa0a05adaa5" providerId="ADAL" clId="{B4B3A26C-7C66-410C-A79B-C7B6B9C6795A}" dt="2024-02-27T11:25:29.701" v="903"/>
        <pc:sldMkLst>
          <pc:docMk/>
          <pc:sldMk cId="3878862693" sldId="2147474015"/>
        </pc:sldMkLst>
        <pc:spChg chg="add del">
          <ac:chgData name="Ece Akgun/INL/TR" userId="633e28cc-3f9c-4d09-9f45-8aa0a05adaa5" providerId="ADAL" clId="{B4B3A26C-7C66-410C-A79B-C7B6B9C6795A}" dt="2024-02-27T11:00:11.917" v="840" actId="26606"/>
          <ac:spMkLst>
            <pc:docMk/>
            <pc:sldMk cId="3878862693" sldId="2147474015"/>
            <ac:spMk id="5" creationId="{2633B3B5-CC90-43F0-8714-D31D1F3F0209}"/>
          </ac:spMkLst>
        </pc:spChg>
        <pc:spChg chg="add del">
          <ac:chgData name="Ece Akgun/INL/TR" userId="633e28cc-3f9c-4d09-9f45-8aa0a05adaa5" providerId="ADAL" clId="{B4B3A26C-7C66-410C-A79B-C7B6B9C6795A}" dt="2024-02-27T11:00:11.917" v="840" actId="26606"/>
          <ac:spMkLst>
            <pc:docMk/>
            <pc:sldMk cId="3878862693" sldId="2147474015"/>
            <ac:spMk id="8" creationId="{AB8C311F-7253-4AED-9701-7FC0708C41C7}"/>
          </ac:spMkLst>
        </pc:spChg>
        <pc:spChg chg="add del">
          <ac:chgData name="Ece Akgun/INL/TR" userId="633e28cc-3f9c-4d09-9f45-8aa0a05adaa5" providerId="ADAL" clId="{B4B3A26C-7C66-410C-A79B-C7B6B9C6795A}" dt="2024-02-27T11:00:11.917" v="840" actId="26606"/>
          <ac:spMkLst>
            <pc:docMk/>
            <pc:sldMk cId="3878862693" sldId="2147474015"/>
            <ac:spMk id="10" creationId="{E2384209-CB15-4CDF-9D31-C44FD9A3F20D}"/>
          </ac:spMkLst>
        </pc:spChg>
        <pc:spChg chg="add del">
          <ac:chgData name="Ece Akgun/INL/TR" userId="633e28cc-3f9c-4d09-9f45-8aa0a05adaa5" providerId="ADAL" clId="{B4B3A26C-7C66-410C-A79B-C7B6B9C6795A}" dt="2024-02-27T11:00:11.917" v="840" actId="26606"/>
          <ac:spMkLst>
            <pc:docMk/>
            <pc:sldMk cId="3878862693" sldId="2147474015"/>
            <ac:spMk id="14" creationId="{A8D57A06-A426-446D-B02C-A2DC6B62E45E}"/>
          </ac:spMkLst>
        </pc:spChg>
        <pc:spChg chg="del">
          <ac:chgData name="Ece Akgun/INL/TR" userId="633e28cc-3f9c-4d09-9f45-8aa0a05adaa5" providerId="ADAL" clId="{B4B3A26C-7C66-410C-A79B-C7B6B9C6795A}" dt="2024-02-27T10:59:05.104" v="827" actId="478"/>
          <ac:spMkLst>
            <pc:docMk/>
            <pc:sldMk cId="3878862693" sldId="2147474015"/>
            <ac:spMk id="21" creationId="{6DA43408-DE60-2FB2-6B6A-1D4A7FE3052C}"/>
          </ac:spMkLst>
        </pc:spChg>
        <pc:spChg chg="del">
          <ac:chgData name="Ece Akgun/INL/TR" userId="633e28cc-3f9c-4d09-9f45-8aa0a05adaa5" providerId="ADAL" clId="{B4B3A26C-7C66-410C-A79B-C7B6B9C6795A}" dt="2024-02-27T10:59:05.104" v="827" actId="478"/>
          <ac:spMkLst>
            <pc:docMk/>
            <pc:sldMk cId="3878862693" sldId="2147474015"/>
            <ac:spMk id="25" creationId="{B915B08E-3A2F-D36A-43DE-8A38580564D4}"/>
          </ac:spMkLst>
        </pc:spChg>
        <pc:spChg chg="del">
          <ac:chgData name="Ece Akgun/INL/TR" userId="633e28cc-3f9c-4d09-9f45-8aa0a05adaa5" providerId="ADAL" clId="{B4B3A26C-7C66-410C-A79B-C7B6B9C6795A}" dt="2024-02-27T10:59:05.104" v="827" actId="478"/>
          <ac:spMkLst>
            <pc:docMk/>
            <pc:sldMk cId="3878862693" sldId="2147474015"/>
            <ac:spMk id="26" creationId="{1FAFFA7C-4217-EA46-9CE8-0095159958AD}"/>
          </ac:spMkLst>
        </pc:spChg>
        <pc:picChg chg="del">
          <ac:chgData name="Ece Akgun/INL/TR" userId="633e28cc-3f9c-4d09-9f45-8aa0a05adaa5" providerId="ADAL" clId="{B4B3A26C-7C66-410C-A79B-C7B6B9C6795A}" dt="2024-02-27T10:59:05.104" v="827" actId="478"/>
          <ac:picMkLst>
            <pc:docMk/>
            <pc:sldMk cId="3878862693" sldId="2147474015"/>
            <ac:picMk id="2" creationId="{DB5ACF5D-D585-690E-C675-AC7165636470}"/>
          </ac:picMkLst>
        </pc:picChg>
        <pc:picChg chg="add mod">
          <ac:chgData name="Ece Akgun/INL/TR" userId="633e28cc-3f9c-4d09-9f45-8aa0a05adaa5" providerId="ADAL" clId="{B4B3A26C-7C66-410C-A79B-C7B6B9C6795A}" dt="2024-02-27T11:00:53.996" v="847" actId="1440"/>
          <ac:picMkLst>
            <pc:docMk/>
            <pc:sldMk cId="3878862693" sldId="2147474015"/>
            <ac:picMk id="3" creationId="{1474042F-E5BA-42AB-BF3A-06D76DCEED85}"/>
          </ac:picMkLst>
        </pc:picChg>
        <pc:picChg chg="add mod">
          <ac:chgData name="Ece Akgun/INL/TR" userId="633e28cc-3f9c-4d09-9f45-8aa0a05adaa5" providerId="ADAL" clId="{B4B3A26C-7C66-410C-A79B-C7B6B9C6795A}" dt="2024-02-27T11:00:33.371" v="845"/>
          <ac:picMkLst>
            <pc:docMk/>
            <pc:sldMk cId="3878862693" sldId="2147474015"/>
            <ac:picMk id="4" creationId="{78CCB8B6-C234-C702-4C4F-2890452321DE}"/>
          </ac:picMkLst>
        </pc:picChg>
        <pc:picChg chg="del">
          <ac:chgData name="Ece Akgun/INL/TR" userId="633e28cc-3f9c-4d09-9f45-8aa0a05adaa5" providerId="ADAL" clId="{B4B3A26C-7C66-410C-A79B-C7B6B9C6795A}" dt="2024-02-27T10:59:05.104" v="827" actId="478"/>
          <ac:picMkLst>
            <pc:docMk/>
            <pc:sldMk cId="3878862693" sldId="2147474015"/>
            <ac:picMk id="12" creationId="{B7DEB1BF-1032-ABFF-D19E-64F2F79A8996}"/>
          </ac:picMkLst>
        </pc:picChg>
        <pc:picChg chg="del">
          <ac:chgData name="Ece Akgun/INL/TR" userId="633e28cc-3f9c-4d09-9f45-8aa0a05adaa5" providerId="ADAL" clId="{B4B3A26C-7C66-410C-A79B-C7B6B9C6795A}" dt="2024-02-27T10:59:05.104" v="827" actId="478"/>
          <ac:picMkLst>
            <pc:docMk/>
            <pc:sldMk cId="3878862693" sldId="2147474015"/>
            <ac:picMk id="15" creationId="{1A66F95D-BCB5-D89D-F8AF-80CAA632300D}"/>
          </ac:picMkLst>
        </pc:picChg>
        <pc:picChg chg="del">
          <ac:chgData name="Ece Akgun/INL/TR" userId="633e28cc-3f9c-4d09-9f45-8aa0a05adaa5" providerId="ADAL" clId="{B4B3A26C-7C66-410C-A79B-C7B6B9C6795A}" dt="2024-02-27T10:59:05.104" v="827" actId="478"/>
          <ac:picMkLst>
            <pc:docMk/>
            <pc:sldMk cId="3878862693" sldId="2147474015"/>
            <ac:picMk id="19" creationId="{2322E274-D141-B6BE-A096-378768784108}"/>
          </ac:picMkLst>
        </pc:picChg>
        <pc:cxnChg chg="del">
          <ac:chgData name="Ece Akgun/INL/TR" userId="633e28cc-3f9c-4d09-9f45-8aa0a05adaa5" providerId="ADAL" clId="{B4B3A26C-7C66-410C-A79B-C7B6B9C6795A}" dt="2024-02-27T10:59:05.104" v="827" actId="478"/>
          <ac:cxnSpMkLst>
            <pc:docMk/>
            <pc:sldMk cId="3878862693" sldId="2147474015"/>
            <ac:cxnSpMk id="28" creationId="{F31E101D-3E72-47EE-5FF5-2F452702FD9A}"/>
          </ac:cxnSpMkLst>
        </pc:cxnChg>
      </pc:sldChg>
      <pc:sldMasterChg chg="del delSldLayout">
        <pc:chgData name="Ece Akgun/INL/TR" userId="633e28cc-3f9c-4d09-9f45-8aa0a05adaa5" providerId="ADAL" clId="{B4B3A26C-7C66-410C-A79B-C7B6B9C6795A}" dt="2024-02-27T06:25:39.013" v="113" actId="2696"/>
        <pc:sldMasterMkLst>
          <pc:docMk/>
          <pc:sldMasterMk cId="2558130409" sldId="2147483668"/>
        </pc:sldMasterMkLst>
        <pc:sldLayoutChg chg="del">
          <pc:chgData name="Ece Akgun/INL/TR" userId="633e28cc-3f9c-4d09-9f45-8aa0a05adaa5" providerId="ADAL" clId="{B4B3A26C-7C66-410C-A79B-C7B6B9C6795A}" dt="2024-02-27T06:25:38.992" v="105" actId="2696"/>
          <pc:sldLayoutMkLst>
            <pc:docMk/>
            <pc:sldMasterMk cId="2558130409" sldId="2147483668"/>
            <pc:sldLayoutMk cId="683389628" sldId="2147483669"/>
          </pc:sldLayoutMkLst>
        </pc:sldLayoutChg>
        <pc:sldLayoutChg chg="del">
          <pc:chgData name="Ece Akgun/INL/TR" userId="633e28cc-3f9c-4d09-9f45-8aa0a05adaa5" providerId="ADAL" clId="{B4B3A26C-7C66-410C-A79B-C7B6B9C6795A}" dt="2024-02-27T06:25:38.995" v="106" actId="2696"/>
          <pc:sldLayoutMkLst>
            <pc:docMk/>
            <pc:sldMasterMk cId="2558130409" sldId="2147483668"/>
            <pc:sldLayoutMk cId="2437764445" sldId="2147483670"/>
          </pc:sldLayoutMkLst>
        </pc:sldLayoutChg>
        <pc:sldLayoutChg chg="del">
          <pc:chgData name="Ece Akgun/INL/TR" userId="633e28cc-3f9c-4d09-9f45-8aa0a05adaa5" providerId="ADAL" clId="{B4B3A26C-7C66-410C-A79B-C7B6B9C6795A}" dt="2024-02-27T06:25:38.998" v="107" actId="2696"/>
          <pc:sldLayoutMkLst>
            <pc:docMk/>
            <pc:sldMasterMk cId="2558130409" sldId="2147483668"/>
            <pc:sldLayoutMk cId="2401059862" sldId="2147483671"/>
          </pc:sldLayoutMkLst>
        </pc:sldLayoutChg>
        <pc:sldLayoutChg chg="del">
          <pc:chgData name="Ece Akgun/INL/TR" userId="633e28cc-3f9c-4d09-9f45-8aa0a05adaa5" providerId="ADAL" clId="{B4B3A26C-7C66-410C-A79B-C7B6B9C6795A}" dt="2024-02-27T06:25:39.010" v="112" actId="2696"/>
          <pc:sldLayoutMkLst>
            <pc:docMk/>
            <pc:sldMasterMk cId="2558130409" sldId="2147483668"/>
            <pc:sldLayoutMk cId="3307652304" sldId="2147483676"/>
          </pc:sldLayoutMkLst>
        </pc:sldLayoutChg>
        <pc:sldLayoutChg chg="del">
          <pc:chgData name="Ece Akgun/INL/TR" userId="633e28cc-3f9c-4d09-9f45-8aa0a05adaa5" providerId="ADAL" clId="{B4B3A26C-7C66-410C-A79B-C7B6B9C6795A}" dt="2024-02-27T06:25:39.005" v="110" actId="2696"/>
          <pc:sldLayoutMkLst>
            <pc:docMk/>
            <pc:sldMasterMk cId="2558130409" sldId="2147483668"/>
            <pc:sldLayoutMk cId="2815715785" sldId="2147483783"/>
          </pc:sldLayoutMkLst>
        </pc:sldLayoutChg>
        <pc:sldLayoutChg chg="del">
          <pc:chgData name="Ece Akgun/INL/TR" userId="633e28cc-3f9c-4d09-9f45-8aa0a05adaa5" providerId="ADAL" clId="{B4B3A26C-7C66-410C-A79B-C7B6B9C6795A}" dt="2024-02-27T06:25:39.002" v="109" actId="2696"/>
          <pc:sldLayoutMkLst>
            <pc:docMk/>
            <pc:sldMasterMk cId="2558130409" sldId="2147483668"/>
            <pc:sldLayoutMk cId="3312419584" sldId="2147484190"/>
          </pc:sldLayoutMkLst>
        </pc:sldLayoutChg>
        <pc:sldLayoutChg chg="del">
          <pc:chgData name="Ece Akgun/INL/TR" userId="633e28cc-3f9c-4d09-9f45-8aa0a05adaa5" providerId="ADAL" clId="{B4B3A26C-7C66-410C-A79B-C7B6B9C6795A}" dt="2024-02-27T06:25:39.007" v="111" actId="2696"/>
          <pc:sldLayoutMkLst>
            <pc:docMk/>
            <pc:sldMasterMk cId="2558130409" sldId="2147483668"/>
            <pc:sldLayoutMk cId="2560927785" sldId="2147484192"/>
          </pc:sldLayoutMkLst>
        </pc:sldLayoutChg>
        <pc:sldLayoutChg chg="del">
          <pc:chgData name="Ece Akgun/INL/TR" userId="633e28cc-3f9c-4d09-9f45-8aa0a05adaa5" providerId="ADAL" clId="{B4B3A26C-7C66-410C-A79B-C7B6B9C6795A}" dt="2024-02-27T06:25:39" v="108" actId="2696"/>
          <pc:sldLayoutMkLst>
            <pc:docMk/>
            <pc:sldMasterMk cId="2558130409" sldId="2147483668"/>
            <pc:sldLayoutMk cId="3907802884" sldId="2147484214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024" v="118" actId="2696"/>
        <pc:sldMasterMkLst>
          <pc:docMk/>
          <pc:sldMasterMk cId="130404133" sldId="2147483672"/>
        </pc:sldMasterMkLst>
        <pc:sldLayoutChg chg="del">
          <pc:chgData name="Ece Akgun/INL/TR" userId="633e28cc-3f9c-4d09-9f45-8aa0a05adaa5" providerId="ADAL" clId="{B4B3A26C-7C66-410C-A79B-C7B6B9C6795A}" dt="2024-02-27T06:25:39.020" v="117" actId="2696"/>
          <pc:sldLayoutMkLst>
            <pc:docMk/>
            <pc:sldMasterMk cId="130404133" sldId="2147483672"/>
            <pc:sldLayoutMk cId="1051595589" sldId="2147483731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049" v="127" actId="2696"/>
        <pc:sldMasterMkLst>
          <pc:docMk/>
          <pc:sldMasterMk cId="2380226103" sldId="2147483677"/>
        </pc:sldMasterMkLst>
        <pc:sldLayoutChg chg="del">
          <pc:chgData name="Ece Akgun/INL/TR" userId="633e28cc-3f9c-4d09-9f45-8aa0a05adaa5" providerId="ADAL" clId="{B4B3A26C-7C66-410C-A79B-C7B6B9C6795A}" dt="2024-02-27T06:25:39.027" v="119" actId="2696"/>
          <pc:sldLayoutMkLst>
            <pc:docMk/>
            <pc:sldMasterMk cId="2380226103" sldId="2147483677"/>
            <pc:sldLayoutMk cId="342291084" sldId="2147483678"/>
          </pc:sldLayoutMkLst>
        </pc:sldLayoutChg>
        <pc:sldLayoutChg chg="del">
          <pc:chgData name="Ece Akgun/INL/TR" userId="633e28cc-3f9c-4d09-9f45-8aa0a05adaa5" providerId="ADAL" clId="{B4B3A26C-7C66-410C-A79B-C7B6B9C6795A}" dt="2024-02-27T06:25:39.029" v="120" actId="2696"/>
          <pc:sldLayoutMkLst>
            <pc:docMk/>
            <pc:sldMasterMk cId="2380226103" sldId="2147483677"/>
            <pc:sldLayoutMk cId="2782261592" sldId="2147483679"/>
          </pc:sldLayoutMkLst>
        </pc:sldLayoutChg>
        <pc:sldLayoutChg chg="del">
          <pc:chgData name="Ece Akgun/INL/TR" userId="633e28cc-3f9c-4d09-9f45-8aa0a05adaa5" providerId="ADAL" clId="{B4B3A26C-7C66-410C-A79B-C7B6B9C6795A}" dt="2024-02-27T06:25:39.033" v="121" actId="2696"/>
          <pc:sldLayoutMkLst>
            <pc:docMk/>
            <pc:sldMasterMk cId="2380226103" sldId="2147483677"/>
            <pc:sldLayoutMk cId="2063621285" sldId="2147483680"/>
          </pc:sldLayoutMkLst>
        </pc:sldLayoutChg>
        <pc:sldLayoutChg chg="del">
          <pc:chgData name="Ece Akgun/INL/TR" userId="633e28cc-3f9c-4d09-9f45-8aa0a05adaa5" providerId="ADAL" clId="{B4B3A26C-7C66-410C-A79B-C7B6B9C6795A}" dt="2024-02-27T06:25:39.036" v="122" actId="2696"/>
          <pc:sldLayoutMkLst>
            <pc:docMk/>
            <pc:sldMasterMk cId="2380226103" sldId="2147483677"/>
            <pc:sldLayoutMk cId="1857802730" sldId="2147483681"/>
          </pc:sldLayoutMkLst>
        </pc:sldLayoutChg>
        <pc:sldLayoutChg chg="del">
          <pc:chgData name="Ece Akgun/INL/TR" userId="633e28cc-3f9c-4d09-9f45-8aa0a05adaa5" providerId="ADAL" clId="{B4B3A26C-7C66-410C-A79B-C7B6B9C6795A}" dt="2024-02-27T06:25:39.038" v="123" actId="2696"/>
          <pc:sldLayoutMkLst>
            <pc:docMk/>
            <pc:sldMasterMk cId="2380226103" sldId="2147483677"/>
            <pc:sldLayoutMk cId="3488154803" sldId="2147483682"/>
          </pc:sldLayoutMkLst>
        </pc:sldLayoutChg>
        <pc:sldLayoutChg chg="del">
          <pc:chgData name="Ece Akgun/INL/TR" userId="633e28cc-3f9c-4d09-9f45-8aa0a05adaa5" providerId="ADAL" clId="{B4B3A26C-7C66-410C-A79B-C7B6B9C6795A}" dt="2024-02-27T06:25:39.041" v="124" actId="2696"/>
          <pc:sldLayoutMkLst>
            <pc:docMk/>
            <pc:sldMasterMk cId="2380226103" sldId="2147483677"/>
            <pc:sldLayoutMk cId="1242394415" sldId="2147483683"/>
          </pc:sldLayoutMkLst>
        </pc:sldLayoutChg>
        <pc:sldLayoutChg chg="del">
          <pc:chgData name="Ece Akgun/INL/TR" userId="633e28cc-3f9c-4d09-9f45-8aa0a05adaa5" providerId="ADAL" clId="{B4B3A26C-7C66-410C-A79B-C7B6B9C6795A}" dt="2024-02-27T06:25:39.044" v="125" actId="2696"/>
          <pc:sldLayoutMkLst>
            <pc:docMk/>
            <pc:sldMasterMk cId="2380226103" sldId="2147483677"/>
            <pc:sldLayoutMk cId="3360083165" sldId="2147483684"/>
          </pc:sldLayoutMkLst>
        </pc:sldLayoutChg>
        <pc:sldLayoutChg chg="del">
          <pc:chgData name="Ece Akgun/INL/TR" userId="633e28cc-3f9c-4d09-9f45-8aa0a05adaa5" providerId="ADAL" clId="{B4B3A26C-7C66-410C-A79B-C7B6B9C6795A}" dt="2024-02-27T06:25:39.046" v="126" actId="2696"/>
          <pc:sldLayoutMkLst>
            <pc:docMk/>
            <pc:sldMasterMk cId="2380226103" sldId="2147483677"/>
            <pc:sldLayoutMk cId="2303301331" sldId="2147483685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41" v="19" actId="2696"/>
        <pc:sldMasterMkLst>
          <pc:docMk/>
          <pc:sldMasterMk cId="2533441737" sldId="2147483686"/>
        </pc:sldMasterMkLst>
        <pc:sldLayoutChg chg="del">
          <pc:chgData name="Ece Akgun/INL/TR" userId="633e28cc-3f9c-4d09-9f45-8aa0a05adaa5" providerId="ADAL" clId="{B4B3A26C-7C66-410C-A79B-C7B6B9C6795A}" dt="2024-02-27T06:25:38.711" v="7" actId="2696"/>
          <pc:sldLayoutMkLst>
            <pc:docMk/>
            <pc:sldMasterMk cId="2533441737" sldId="2147483686"/>
            <pc:sldLayoutMk cId="58168798" sldId="2147483688"/>
          </pc:sldLayoutMkLst>
        </pc:sldLayoutChg>
        <pc:sldLayoutChg chg="del">
          <pc:chgData name="Ece Akgun/INL/TR" userId="633e28cc-3f9c-4d09-9f45-8aa0a05adaa5" providerId="ADAL" clId="{B4B3A26C-7C66-410C-A79B-C7B6B9C6795A}" dt="2024-02-27T06:25:38.713" v="8" actId="2696"/>
          <pc:sldLayoutMkLst>
            <pc:docMk/>
            <pc:sldMasterMk cId="2533441737" sldId="2147483686"/>
            <pc:sldLayoutMk cId="1058742156" sldId="2147483689"/>
          </pc:sldLayoutMkLst>
        </pc:sldLayoutChg>
        <pc:sldLayoutChg chg="del">
          <pc:chgData name="Ece Akgun/INL/TR" userId="633e28cc-3f9c-4d09-9f45-8aa0a05adaa5" providerId="ADAL" clId="{B4B3A26C-7C66-410C-A79B-C7B6B9C6795A}" dt="2024-02-27T06:25:38.716" v="9" actId="2696"/>
          <pc:sldLayoutMkLst>
            <pc:docMk/>
            <pc:sldMasterMk cId="2533441737" sldId="2147483686"/>
            <pc:sldLayoutMk cId="1816721117" sldId="2147483690"/>
          </pc:sldLayoutMkLst>
        </pc:sldLayoutChg>
        <pc:sldLayoutChg chg="del">
          <pc:chgData name="Ece Akgun/INL/TR" userId="633e28cc-3f9c-4d09-9f45-8aa0a05adaa5" providerId="ADAL" clId="{B4B3A26C-7C66-410C-A79B-C7B6B9C6795A}" dt="2024-02-27T06:25:38.718" v="10" actId="2696"/>
          <pc:sldLayoutMkLst>
            <pc:docMk/>
            <pc:sldMasterMk cId="2533441737" sldId="2147483686"/>
            <pc:sldLayoutMk cId="1348757533" sldId="2147483692"/>
          </pc:sldLayoutMkLst>
        </pc:sldLayoutChg>
        <pc:sldLayoutChg chg="del">
          <pc:chgData name="Ece Akgun/INL/TR" userId="633e28cc-3f9c-4d09-9f45-8aa0a05adaa5" providerId="ADAL" clId="{B4B3A26C-7C66-410C-A79B-C7B6B9C6795A}" dt="2024-02-27T06:25:38.720" v="11" actId="2696"/>
          <pc:sldLayoutMkLst>
            <pc:docMk/>
            <pc:sldMasterMk cId="2533441737" sldId="2147483686"/>
            <pc:sldLayoutMk cId="3647256726" sldId="2147483693"/>
          </pc:sldLayoutMkLst>
        </pc:sldLayoutChg>
        <pc:sldLayoutChg chg="del">
          <pc:chgData name="Ece Akgun/INL/TR" userId="633e28cc-3f9c-4d09-9f45-8aa0a05adaa5" providerId="ADAL" clId="{B4B3A26C-7C66-410C-A79B-C7B6B9C6795A}" dt="2024-02-27T06:25:38.724" v="12" actId="2696"/>
          <pc:sldLayoutMkLst>
            <pc:docMk/>
            <pc:sldMasterMk cId="2533441737" sldId="2147483686"/>
            <pc:sldLayoutMk cId="2384120063" sldId="2147483694"/>
          </pc:sldLayoutMkLst>
        </pc:sldLayoutChg>
        <pc:sldLayoutChg chg="del">
          <pc:chgData name="Ece Akgun/INL/TR" userId="633e28cc-3f9c-4d09-9f45-8aa0a05adaa5" providerId="ADAL" clId="{B4B3A26C-7C66-410C-A79B-C7B6B9C6795A}" dt="2024-02-27T06:25:38.727" v="13" actId="2696"/>
          <pc:sldLayoutMkLst>
            <pc:docMk/>
            <pc:sldMasterMk cId="2533441737" sldId="2147483686"/>
            <pc:sldLayoutMk cId="409033341" sldId="2147483912"/>
          </pc:sldLayoutMkLst>
        </pc:sldLayoutChg>
        <pc:sldLayoutChg chg="del">
          <pc:chgData name="Ece Akgun/INL/TR" userId="633e28cc-3f9c-4d09-9f45-8aa0a05adaa5" providerId="ADAL" clId="{B4B3A26C-7C66-410C-A79B-C7B6B9C6795A}" dt="2024-02-27T06:25:38.729" v="14" actId="2696"/>
          <pc:sldLayoutMkLst>
            <pc:docMk/>
            <pc:sldMasterMk cId="2533441737" sldId="2147483686"/>
            <pc:sldLayoutMk cId="4282467222" sldId="2147483916"/>
          </pc:sldLayoutMkLst>
        </pc:sldLayoutChg>
        <pc:sldLayoutChg chg="del">
          <pc:chgData name="Ece Akgun/INL/TR" userId="633e28cc-3f9c-4d09-9f45-8aa0a05adaa5" providerId="ADAL" clId="{B4B3A26C-7C66-410C-A79B-C7B6B9C6795A}" dt="2024-02-27T06:25:38.731" v="15" actId="2696"/>
          <pc:sldLayoutMkLst>
            <pc:docMk/>
            <pc:sldMasterMk cId="2533441737" sldId="2147483686"/>
            <pc:sldLayoutMk cId="4262791531" sldId="2147483917"/>
          </pc:sldLayoutMkLst>
        </pc:sldLayoutChg>
        <pc:sldLayoutChg chg="del">
          <pc:chgData name="Ece Akgun/INL/TR" userId="633e28cc-3f9c-4d09-9f45-8aa0a05adaa5" providerId="ADAL" clId="{B4B3A26C-7C66-410C-A79B-C7B6B9C6795A}" dt="2024-02-27T06:25:38.734" v="16" actId="2696"/>
          <pc:sldLayoutMkLst>
            <pc:docMk/>
            <pc:sldMasterMk cId="2533441737" sldId="2147483686"/>
            <pc:sldLayoutMk cId="1605024347" sldId="2147483918"/>
          </pc:sldLayoutMkLst>
        </pc:sldLayoutChg>
        <pc:sldLayoutChg chg="del">
          <pc:chgData name="Ece Akgun/INL/TR" userId="633e28cc-3f9c-4d09-9f45-8aa0a05adaa5" providerId="ADAL" clId="{B4B3A26C-7C66-410C-A79B-C7B6B9C6795A}" dt="2024-02-27T06:25:38.737" v="17" actId="2696"/>
          <pc:sldLayoutMkLst>
            <pc:docMk/>
            <pc:sldMasterMk cId="2533441737" sldId="2147483686"/>
            <pc:sldLayoutMk cId="2756322794" sldId="2147483919"/>
          </pc:sldLayoutMkLst>
        </pc:sldLayoutChg>
        <pc:sldLayoutChg chg="del">
          <pc:chgData name="Ece Akgun/INL/TR" userId="633e28cc-3f9c-4d09-9f45-8aa0a05adaa5" providerId="ADAL" clId="{B4B3A26C-7C66-410C-A79B-C7B6B9C6795A}" dt="2024-02-27T06:25:38.739" v="18" actId="2696"/>
          <pc:sldLayoutMkLst>
            <pc:docMk/>
            <pc:sldMasterMk cId="2533441737" sldId="2147483686"/>
            <pc:sldLayoutMk cId="1378709200" sldId="2147483921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018" v="116" actId="2696"/>
        <pc:sldMasterMkLst>
          <pc:docMk/>
          <pc:sldMasterMk cId="2014635033" sldId="2147483715"/>
        </pc:sldMasterMkLst>
        <pc:sldLayoutChg chg="del">
          <pc:chgData name="Ece Akgun/INL/TR" userId="633e28cc-3f9c-4d09-9f45-8aa0a05adaa5" providerId="ADAL" clId="{B4B3A26C-7C66-410C-A79B-C7B6B9C6795A}" dt="2024-02-27T06:25:39.016" v="115" actId="2696"/>
          <pc:sldLayoutMkLst>
            <pc:docMk/>
            <pc:sldMasterMk cId="2014635033" sldId="2147483715"/>
            <pc:sldLayoutMk cId="2047757597" sldId="2147483717"/>
          </pc:sldLayoutMkLst>
        </pc:sldLayoutChg>
        <pc:sldLayoutChg chg="del">
          <pc:chgData name="Ece Akgun/INL/TR" userId="633e28cc-3f9c-4d09-9f45-8aa0a05adaa5" providerId="ADAL" clId="{B4B3A26C-7C66-410C-A79B-C7B6B9C6795A}" dt="2024-02-27T06:25:39.015" v="114" actId="2696"/>
          <pc:sldLayoutMkLst>
            <pc:docMk/>
            <pc:sldMasterMk cId="2014635033" sldId="2147483715"/>
            <pc:sldLayoutMk cId="2644230526" sldId="2147483722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693" v="1" actId="2696"/>
        <pc:sldMasterMkLst>
          <pc:docMk/>
          <pc:sldMasterMk cId="1862000786" sldId="2147483727"/>
        </pc:sldMasterMkLst>
        <pc:sldLayoutChg chg="del">
          <pc:chgData name="Ece Akgun/INL/TR" userId="633e28cc-3f9c-4d09-9f45-8aa0a05adaa5" providerId="ADAL" clId="{B4B3A26C-7C66-410C-A79B-C7B6B9C6795A}" dt="2024-02-27T06:25:38.686" v="0" actId="2696"/>
          <pc:sldLayoutMkLst>
            <pc:docMk/>
            <pc:sldMasterMk cId="1862000786" sldId="2147483727"/>
            <pc:sldLayoutMk cId="2318069113" sldId="2147483734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09" v="6" actId="2696"/>
        <pc:sldMasterMkLst>
          <pc:docMk/>
          <pc:sldMasterMk cId="1566627685" sldId="2147483728"/>
        </pc:sldMasterMkLst>
        <pc:sldLayoutChg chg="del">
          <pc:chgData name="Ece Akgun/INL/TR" userId="633e28cc-3f9c-4d09-9f45-8aa0a05adaa5" providerId="ADAL" clId="{B4B3A26C-7C66-410C-A79B-C7B6B9C6795A}" dt="2024-02-27T06:25:38.695" v="2" actId="2696"/>
          <pc:sldLayoutMkLst>
            <pc:docMk/>
            <pc:sldMasterMk cId="1566627685" sldId="2147483728"/>
            <pc:sldLayoutMk cId="31218229" sldId="2147483729"/>
          </pc:sldLayoutMkLst>
        </pc:sldLayoutChg>
        <pc:sldLayoutChg chg="del">
          <pc:chgData name="Ece Akgun/INL/TR" userId="633e28cc-3f9c-4d09-9f45-8aa0a05adaa5" providerId="ADAL" clId="{B4B3A26C-7C66-410C-A79B-C7B6B9C6795A}" dt="2024-02-27T06:25:38.697" v="3" actId="2696"/>
          <pc:sldLayoutMkLst>
            <pc:docMk/>
            <pc:sldMasterMk cId="1566627685" sldId="2147483728"/>
            <pc:sldLayoutMk cId="1996483818" sldId="2147483730"/>
          </pc:sldLayoutMkLst>
        </pc:sldLayoutChg>
        <pc:sldLayoutChg chg="del">
          <pc:chgData name="Ece Akgun/INL/TR" userId="633e28cc-3f9c-4d09-9f45-8aa0a05adaa5" providerId="ADAL" clId="{B4B3A26C-7C66-410C-A79B-C7B6B9C6795A}" dt="2024-02-27T06:25:38.705" v="5" actId="2696"/>
          <pc:sldLayoutMkLst>
            <pc:docMk/>
            <pc:sldMasterMk cId="1566627685" sldId="2147483728"/>
            <pc:sldLayoutMk cId="593571152" sldId="2147484189"/>
          </pc:sldLayoutMkLst>
        </pc:sldLayoutChg>
        <pc:sldLayoutChg chg="del">
          <pc:chgData name="Ece Akgun/INL/TR" userId="633e28cc-3f9c-4d09-9f45-8aa0a05adaa5" providerId="ADAL" clId="{B4B3A26C-7C66-410C-A79B-C7B6B9C6795A}" dt="2024-02-27T06:25:38.703" v="4" actId="2696"/>
          <pc:sldLayoutMkLst>
            <pc:docMk/>
            <pc:sldMasterMk cId="1566627685" sldId="2147483728"/>
            <pc:sldLayoutMk cId="2983704356" sldId="2147484215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51" v="23" actId="2696"/>
        <pc:sldMasterMkLst>
          <pc:docMk/>
          <pc:sldMasterMk cId="2353054586" sldId="2147483732"/>
        </pc:sldMasterMkLst>
        <pc:sldLayoutChg chg="del">
          <pc:chgData name="Ece Akgun/INL/TR" userId="633e28cc-3f9c-4d09-9f45-8aa0a05adaa5" providerId="ADAL" clId="{B4B3A26C-7C66-410C-A79B-C7B6B9C6795A}" dt="2024-02-27T06:25:38.748" v="22" actId="2696"/>
          <pc:sldLayoutMkLst>
            <pc:docMk/>
            <pc:sldMasterMk cId="2353054586" sldId="2147483732"/>
            <pc:sldLayoutMk cId="1176794868" sldId="2147483733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45" v="21" actId="2696"/>
        <pc:sldMasterMkLst>
          <pc:docMk/>
          <pc:sldMasterMk cId="1048687658" sldId="2147483775"/>
        </pc:sldMasterMkLst>
        <pc:sldLayoutChg chg="del">
          <pc:chgData name="Ece Akgun/INL/TR" userId="633e28cc-3f9c-4d09-9f45-8aa0a05adaa5" providerId="ADAL" clId="{B4B3A26C-7C66-410C-A79B-C7B6B9C6795A}" dt="2024-02-27T06:25:38.743" v="20" actId="2696"/>
          <pc:sldLayoutMkLst>
            <pc:docMk/>
            <pc:sldMasterMk cId="1048687658" sldId="2147483775"/>
            <pc:sldLayoutMk cId="1065969417" sldId="2147483777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804" v="43" actId="2696"/>
        <pc:sldMasterMkLst>
          <pc:docMk/>
          <pc:sldMasterMk cId="746616358" sldId="2147483780"/>
        </pc:sldMasterMkLst>
        <pc:sldLayoutChg chg="del">
          <pc:chgData name="Ece Akgun/INL/TR" userId="633e28cc-3f9c-4d09-9f45-8aa0a05adaa5" providerId="ADAL" clId="{B4B3A26C-7C66-410C-A79B-C7B6B9C6795A}" dt="2024-02-27T06:25:38.790" v="39" actId="2696"/>
          <pc:sldLayoutMkLst>
            <pc:docMk/>
            <pc:sldMasterMk cId="746616358" sldId="2147483780"/>
            <pc:sldLayoutMk cId="99940764" sldId="2147483778"/>
          </pc:sldLayoutMkLst>
        </pc:sldLayoutChg>
        <pc:sldLayoutChg chg="del">
          <pc:chgData name="Ece Akgun/INL/TR" userId="633e28cc-3f9c-4d09-9f45-8aa0a05adaa5" providerId="ADAL" clId="{B4B3A26C-7C66-410C-A79B-C7B6B9C6795A}" dt="2024-02-27T06:25:38.795" v="40" actId="2696"/>
          <pc:sldLayoutMkLst>
            <pc:docMk/>
            <pc:sldMasterMk cId="746616358" sldId="2147483780"/>
            <pc:sldLayoutMk cId="1838085694" sldId="2147483782"/>
          </pc:sldLayoutMkLst>
        </pc:sldLayoutChg>
        <pc:sldLayoutChg chg="del">
          <pc:chgData name="Ece Akgun/INL/TR" userId="633e28cc-3f9c-4d09-9f45-8aa0a05adaa5" providerId="ADAL" clId="{B4B3A26C-7C66-410C-A79B-C7B6B9C6795A}" dt="2024-02-27T06:25:38.798" v="41" actId="2696"/>
          <pc:sldLayoutMkLst>
            <pc:docMk/>
            <pc:sldMasterMk cId="746616358" sldId="2147483780"/>
            <pc:sldLayoutMk cId="2788062658" sldId="2147483793"/>
          </pc:sldLayoutMkLst>
        </pc:sldLayoutChg>
        <pc:sldLayoutChg chg="del">
          <pc:chgData name="Ece Akgun/INL/TR" userId="633e28cc-3f9c-4d09-9f45-8aa0a05adaa5" providerId="ADAL" clId="{B4B3A26C-7C66-410C-A79B-C7B6B9C6795A}" dt="2024-02-27T06:25:38.779" v="35" actId="2696"/>
          <pc:sldLayoutMkLst>
            <pc:docMk/>
            <pc:sldMasterMk cId="746616358" sldId="2147483780"/>
            <pc:sldLayoutMk cId="1243924844" sldId="2147483875"/>
          </pc:sldLayoutMkLst>
        </pc:sldLayoutChg>
        <pc:sldLayoutChg chg="del">
          <pc:chgData name="Ece Akgun/INL/TR" userId="633e28cc-3f9c-4d09-9f45-8aa0a05adaa5" providerId="ADAL" clId="{B4B3A26C-7C66-410C-A79B-C7B6B9C6795A}" dt="2024-02-27T06:25:38.783" v="36" actId="2696"/>
          <pc:sldLayoutMkLst>
            <pc:docMk/>
            <pc:sldMasterMk cId="746616358" sldId="2147483780"/>
            <pc:sldLayoutMk cId="205148211" sldId="2147483879"/>
          </pc:sldLayoutMkLst>
        </pc:sldLayoutChg>
        <pc:sldLayoutChg chg="del">
          <pc:chgData name="Ece Akgun/INL/TR" userId="633e28cc-3f9c-4d09-9f45-8aa0a05adaa5" providerId="ADAL" clId="{B4B3A26C-7C66-410C-A79B-C7B6B9C6795A}" dt="2024-02-27T06:25:38.786" v="37" actId="2696"/>
          <pc:sldLayoutMkLst>
            <pc:docMk/>
            <pc:sldMasterMk cId="746616358" sldId="2147483780"/>
            <pc:sldLayoutMk cId="1920985120" sldId="2147483963"/>
          </pc:sldLayoutMkLst>
        </pc:sldLayoutChg>
        <pc:sldLayoutChg chg="del">
          <pc:chgData name="Ece Akgun/INL/TR" userId="633e28cc-3f9c-4d09-9f45-8aa0a05adaa5" providerId="ADAL" clId="{B4B3A26C-7C66-410C-A79B-C7B6B9C6795A}" dt="2024-02-27T06:25:38.788" v="38" actId="2696"/>
          <pc:sldLayoutMkLst>
            <pc:docMk/>
            <pc:sldMasterMk cId="746616358" sldId="2147483780"/>
            <pc:sldLayoutMk cId="4201274557" sldId="2147483964"/>
          </pc:sldLayoutMkLst>
        </pc:sldLayoutChg>
        <pc:sldLayoutChg chg="del">
          <pc:chgData name="Ece Akgun/INL/TR" userId="633e28cc-3f9c-4d09-9f45-8aa0a05adaa5" providerId="ADAL" clId="{B4B3A26C-7C66-410C-A79B-C7B6B9C6795A}" dt="2024-02-27T06:25:38.801" v="42" actId="2696"/>
          <pc:sldLayoutMkLst>
            <pc:docMk/>
            <pc:sldMasterMk cId="746616358" sldId="2147483780"/>
            <pc:sldLayoutMk cId="99490560" sldId="2147484173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858" v="61" actId="2696"/>
        <pc:sldMasterMkLst>
          <pc:docMk/>
          <pc:sldMasterMk cId="2491685777" sldId="2147483825"/>
        </pc:sldMasterMkLst>
        <pc:sldLayoutChg chg="del">
          <pc:chgData name="Ece Akgun/INL/TR" userId="633e28cc-3f9c-4d09-9f45-8aa0a05adaa5" providerId="ADAL" clId="{B4B3A26C-7C66-410C-A79B-C7B6B9C6795A}" dt="2024-02-27T06:25:38.833" v="53" actId="2696"/>
          <pc:sldLayoutMkLst>
            <pc:docMk/>
            <pc:sldMasterMk cId="2491685777" sldId="2147483825"/>
            <pc:sldLayoutMk cId="1509192320" sldId="2147483826"/>
          </pc:sldLayoutMkLst>
        </pc:sldLayoutChg>
        <pc:sldLayoutChg chg="del">
          <pc:chgData name="Ece Akgun/INL/TR" userId="633e28cc-3f9c-4d09-9f45-8aa0a05adaa5" providerId="ADAL" clId="{B4B3A26C-7C66-410C-A79B-C7B6B9C6795A}" dt="2024-02-27T06:25:38.835" v="54" actId="2696"/>
          <pc:sldLayoutMkLst>
            <pc:docMk/>
            <pc:sldMasterMk cId="2491685777" sldId="2147483825"/>
            <pc:sldLayoutMk cId="3738554794" sldId="2147483827"/>
          </pc:sldLayoutMkLst>
        </pc:sldLayoutChg>
        <pc:sldLayoutChg chg="del">
          <pc:chgData name="Ece Akgun/INL/TR" userId="633e28cc-3f9c-4d09-9f45-8aa0a05adaa5" providerId="ADAL" clId="{B4B3A26C-7C66-410C-A79B-C7B6B9C6795A}" dt="2024-02-27T06:25:38.838" v="55" actId="2696"/>
          <pc:sldLayoutMkLst>
            <pc:docMk/>
            <pc:sldMasterMk cId="2491685777" sldId="2147483825"/>
            <pc:sldLayoutMk cId="2861722850" sldId="2147483828"/>
          </pc:sldLayoutMkLst>
        </pc:sldLayoutChg>
        <pc:sldLayoutChg chg="del">
          <pc:chgData name="Ece Akgun/INL/TR" userId="633e28cc-3f9c-4d09-9f45-8aa0a05adaa5" providerId="ADAL" clId="{B4B3A26C-7C66-410C-A79B-C7B6B9C6795A}" dt="2024-02-27T06:25:38.840" v="56" actId="2696"/>
          <pc:sldLayoutMkLst>
            <pc:docMk/>
            <pc:sldMasterMk cId="2491685777" sldId="2147483825"/>
            <pc:sldLayoutMk cId="87135001" sldId="2147483829"/>
          </pc:sldLayoutMkLst>
        </pc:sldLayoutChg>
        <pc:sldLayoutChg chg="del">
          <pc:chgData name="Ece Akgun/INL/TR" userId="633e28cc-3f9c-4d09-9f45-8aa0a05adaa5" providerId="ADAL" clId="{B4B3A26C-7C66-410C-A79B-C7B6B9C6795A}" dt="2024-02-27T06:25:38.844" v="57" actId="2696"/>
          <pc:sldLayoutMkLst>
            <pc:docMk/>
            <pc:sldMasterMk cId="2491685777" sldId="2147483825"/>
            <pc:sldLayoutMk cId="4042676109" sldId="2147483830"/>
          </pc:sldLayoutMkLst>
        </pc:sldLayoutChg>
        <pc:sldLayoutChg chg="del">
          <pc:chgData name="Ece Akgun/INL/TR" userId="633e28cc-3f9c-4d09-9f45-8aa0a05adaa5" providerId="ADAL" clId="{B4B3A26C-7C66-410C-A79B-C7B6B9C6795A}" dt="2024-02-27T06:25:38.848" v="58" actId="2696"/>
          <pc:sldLayoutMkLst>
            <pc:docMk/>
            <pc:sldMasterMk cId="2491685777" sldId="2147483825"/>
            <pc:sldLayoutMk cId="58708268" sldId="2147483831"/>
          </pc:sldLayoutMkLst>
        </pc:sldLayoutChg>
        <pc:sldLayoutChg chg="del">
          <pc:chgData name="Ece Akgun/INL/TR" userId="633e28cc-3f9c-4d09-9f45-8aa0a05adaa5" providerId="ADAL" clId="{B4B3A26C-7C66-410C-A79B-C7B6B9C6795A}" dt="2024-02-27T06:25:38.851" v="59" actId="2696"/>
          <pc:sldLayoutMkLst>
            <pc:docMk/>
            <pc:sldMasterMk cId="2491685777" sldId="2147483825"/>
            <pc:sldLayoutMk cId="1245569414" sldId="2147483832"/>
          </pc:sldLayoutMkLst>
        </pc:sldLayoutChg>
        <pc:sldLayoutChg chg="del">
          <pc:chgData name="Ece Akgun/INL/TR" userId="633e28cc-3f9c-4d09-9f45-8aa0a05adaa5" providerId="ADAL" clId="{B4B3A26C-7C66-410C-A79B-C7B6B9C6795A}" dt="2024-02-27T06:25:38.856" v="60" actId="2696"/>
          <pc:sldLayoutMkLst>
            <pc:docMk/>
            <pc:sldMasterMk cId="2491685777" sldId="2147483825"/>
            <pc:sldLayoutMk cId="2478396348" sldId="2147483833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915" v="81" actId="2696"/>
        <pc:sldMasterMkLst>
          <pc:docMk/>
          <pc:sldMasterMk cId="855902415" sldId="2147483834"/>
        </pc:sldMasterMkLst>
        <pc:sldLayoutChg chg="del">
          <pc:chgData name="Ece Akgun/INL/TR" userId="633e28cc-3f9c-4d09-9f45-8aa0a05adaa5" providerId="ADAL" clId="{B4B3A26C-7C66-410C-A79B-C7B6B9C6795A}" dt="2024-02-27T06:25:38.892" v="73" actId="2696"/>
          <pc:sldLayoutMkLst>
            <pc:docMk/>
            <pc:sldMasterMk cId="855902415" sldId="2147483834"/>
            <pc:sldLayoutMk cId="1210855786" sldId="2147483835"/>
          </pc:sldLayoutMkLst>
        </pc:sldLayoutChg>
        <pc:sldLayoutChg chg="del">
          <pc:chgData name="Ece Akgun/INL/TR" userId="633e28cc-3f9c-4d09-9f45-8aa0a05adaa5" providerId="ADAL" clId="{B4B3A26C-7C66-410C-A79B-C7B6B9C6795A}" dt="2024-02-27T06:25:38.894" v="74" actId="2696"/>
          <pc:sldLayoutMkLst>
            <pc:docMk/>
            <pc:sldMasterMk cId="855902415" sldId="2147483834"/>
            <pc:sldLayoutMk cId="2001455292" sldId="2147483836"/>
          </pc:sldLayoutMkLst>
        </pc:sldLayoutChg>
        <pc:sldLayoutChg chg="del">
          <pc:chgData name="Ece Akgun/INL/TR" userId="633e28cc-3f9c-4d09-9f45-8aa0a05adaa5" providerId="ADAL" clId="{B4B3A26C-7C66-410C-A79B-C7B6B9C6795A}" dt="2024-02-27T06:25:38.897" v="75" actId="2696"/>
          <pc:sldLayoutMkLst>
            <pc:docMk/>
            <pc:sldMasterMk cId="855902415" sldId="2147483834"/>
            <pc:sldLayoutMk cId="2265109018" sldId="2147483837"/>
          </pc:sldLayoutMkLst>
        </pc:sldLayoutChg>
        <pc:sldLayoutChg chg="del">
          <pc:chgData name="Ece Akgun/INL/TR" userId="633e28cc-3f9c-4d09-9f45-8aa0a05adaa5" providerId="ADAL" clId="{B4B3A26C-7C66-410C-A79B-C7B6B9C6795A}" dt="2024-02-27T06:25:38.899" v="76" actId="2696"/>
          <pc:sldLayoutMkLst>
            <pc:docMk/>
            <pc:sldMasterMk cId="855902415" sldId="2147483834"/>
            <pc:sldLayoutMk cId="2878705973" sldId="2147483838"/>
          </pc:sldLayoutMkLst>
        </pc:sldLayoutChg>
        <pc:sldLayoutChg chg="del">
          <pc:chgData name="Ece Akgun/INL/TR" userId="633e28cc-3f9c-4d09-9f45-8aa0a05adaa5" providerId="ADAL" clId="{B4B3A26C-7C66-410C-A79B-C7B6B9C6795A}" dt="2024-02-27T06:25:38.903" v="77" actId="2696"/>
          <pc:sldLayoutMkLst>
            <pc:docMk/>
            <pc:sldMasterMk cId="855902415" sldId="2147483834"/>
            <pc:sldLayoutMk cId="1647692812" sldId="2147483839"/>
          </pc:sldLayoutMkLst>
        </pc:sldLayoutChg>
        <pc:sldLayoutChg chg="del">
          <pc:chgData name="Ece Akgun/INL/TR" userId="633e28cc-3f9c-4d09-9f45-8aa0a05adaa5" providerId="ADAL" clId="{B4B3A26C-7C66-410C-A79B-C7B6B9C6795A}" dt="2024-02-27T06:25:38.906" v="78" actId="2696"/>
          <pc:sldLayoutMkLst>
            <pc:docMk/>
            <pc:sldMasterMk cId="855902415" sldId="2147483834"/>
            <pc:sldLayoutMk cId="1692176588" sldId="2147483840"/>
          </pc:sldLayoutMkLst>
        </pc:sldLayoutChg>
        <pc:sldLayoutChg chg="del">
          <pc:chgData name="Ece Akgun/INL/TR" userId="633e28cc-3f9c-4d09-9f45-8aa0a05adaa5" providerId="ADAL" clId="{B4B3A26C-7C66-410C-A79B-C7B6B9C6795A}" dt="2024-02-27T06:25:38.910" v="79" actId="2696"/>
          <pc:sldLayoutMkLst>
            <pc:docMk/>
            <pc:sldMasterMk cId="855902415" sldId="2147483834"/>
            <pc:sldLayoutMk cId="3319401495" sldId="2147483841"/>
          </pc:sldLayoutMkLst>
        </pc:sldLayoutChg>
        <pc:sldLayoutChg chg="del">
          <pc:chgData name="Ece Akgun/INL/TR" userId="633e28cc-3f9c-4d09-9f45-8aa0a05adaa5" providerId="ADAL" clId="{B4B3A26C-7C66-410C-A79B-C7B6B9C6795A}" dt="2024-02-27T06:25:38.912" v="80" actId="2696"/>
          <pc:sldLayoutMkLst>
            <pc:docMk/>
            <pc:sldMasterMk cId="855902415" sldId="2147483834"/>
            <pc:sldLayoutMk cId="2860548915" sldId="2147483842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106" v="148" actId="2696"/>
        <pc:sldMasterMkLst>
          <pc:docMk/>
          <pc:sldMasterMk cId="1947819780" sldId="2147483852"/>
        </pc:sldMasterMkLst>
        <pc:sldLayoutChg chg="del">
          <pc:chgData name="Ece Akgun/INL/TR" userId="633e28cc-3f9c-4d09-9f45-8aa0a05adaa5" providerId="ADAL" clId="{B4B3A26C-7C66-410C-A79B-C7B6B9C6795A}" dt="2024-02-27T06:25:39.067" v="135" actId="2696"/>
          <pc:sldLayoutMkLst>
            <pc:docMk/>
            <pc:sldMasterMk cId="1947819780" sldId="2147483852"/>
            <pc:sldLayoutMk cId="2271798459" sldId="2147483853"/>
          </pc:sldLayoutMkLst>
        </pc:sldLayoutChg>
        <pc:sldLayoutChg chg="del">
          <pc:chgData name="Ece Akgun/INL/TR" userId="633e28cc-3f9c-4d09-9f45-8aa0a05adaa5" providerId="ADAL" clId="{B4B3A26C-7C66-410C-A79B-C7B6B9C6795A}" dt="2024-02-27T06:25:39.070" v="136" actId="2696"/>
          <pc:sldLayoutMkLst>
            <pc:docMk/>
            <pc:sldMasterMk cId="1947819780" sldId="2147483852"/>
            <pc:sldLayoutMk cId="2910038711" sldId="2147483854"/>
          </pc:sldLayoutMkLst>
        </pc:sldLayoutChg>
        <pc:sldLayoutChg chg="del">
          <pc:chgData name="Ece Akgun/INL/TR" userId="633e28cc-3f9c-4d09-9f45-8aa0a05adaa5" providerId="ADAL" clId="{B4B3A26C-7C66-410C-A79B-C7B6B9C6795A}" dt="2024-02-27T06:25:39.073" v="137" actId="2696"/>
          <pc:sldLayoutMkLst>
            <pc:docMk/>
            <pc:sldMasterMk cId="1947819780" sldId="2147483852"/>
            <pc:sldLayoutMk cId="1918051625" sldId="2147483855"/>
          </pc:sldLayoutMkLst>
        </pc:sldLayoutChg>
        <pc:sldLayoutChg chg="del">
          <pc:chgData name="Ece Akgun/INL/TR" userId="633e28cc-3f9c-4d09-9f45-8aa0a05adaa5" providerId="ADAL" clId="{B4B3A26C-7C66-410C-A79B-C7B6B9C6795A}" dt="2024-02-27T06:25:39.075" v="138" actId="2696"/>
          <pc:sldLayoutMkLst>
            <pc:docMk/>
            <pc:sldMasterMk cId="1947819780" sldId="2147483852"/>
            <pc:sldLayoutMk cId="1895482466" sldId="2147483856"/>
          </pc:sldLayoutMkLst>
        </pc:sldLayoutChg>
        <pc:sldLayoutChg chg="del">
          <pc:chgData name="Ece Akgun/INL/TR" userId="633e28cc-3f9c-4d09-9f45-8aa0a05adaa5" providerId="ADAL" clId="{B4B3A26C-7C66-410C-A79B-C7B6B9C6795A}" dt="2024-02-27T06:25:39.078" v="139" actId="2696"/>
          <pc:sldLayoutMkLst>
            <pc:docMk/>
            <pc:sldMasterMk cId="1947819780" sldId="2147483852"/>
            <pc:sldLayoutMk cId="3120553010" sldId="2147483960"/>
          </pc:sldLayoutMkLst>
        </pc:sldLayoutChg>
        <pc:sldLayoutChg chg="del">
          <pc:chgData name="Ece Akgun/INL/TR" userId="633e28cc-3f9c-4d09-9f45-8aa0a05adaa5" providerId="ADAL" clId="{B4B3A26C-7C66-410C-A79B-C7B6B9C6795A}" dt="2024-02-27T06:25:39.080" v="140" actId="2696"/>
          <pc:sldLayoutMkLst>
            <pc:docMk/>
            <pc:sldMasterMk cId="1947819780" sldId="2147483852"/>
            <pc:sldLayoutMk cId="1842684205" sldId="2147483970"/>
          </pc:sldLayoutMkLst>
        </pc:sldLayoutChg>
        <pc:sldLayoutChg chg="del">
          <pc:chgData name="Ece Akgun/INL/TR" userId="633e28cc-3f9c-4d09-9f45-8aa0a05adaa5" providerId="ADAL" clId="{B4B3A26C-7C66-410C-A79B-C7B6B9C6795A}" dt="2024-02-27T06:25:39.084" v="141" actId="2696"/>
          <pc:sldLayoutMkLst>
            <pc:docMk/>
            <pc:sldMasterMk cId="1947819780" sldId="2147483852"/>
            <pc:sldLayoutMk cId="471154889" sldId="2147483971"/>
          </pc:sldLayoutMkLst>
        </pc:sldLayoutChg>
        <pc:sldLayoutChg chg="del">
          <pc:chgData name="Ece Akgun/INL/TR" userId="633e28cc-3f9c-4d09-9f45-8aa0a05adaa5" providerId="ADAL" clId="{B4B3A26C-7C66-410C-A79B-C7B6B9C6795A}" dt="2024-02-27T06:25:39.088" v="142" actId="2696"/>
          <pc:sldLayoutMkLst>
            <pc:docMk/>
            <pc:sldMasterMk cId="1947819780" sldId="2147483852"/>
            <pc:sldLayoutMk cId="2287438350" sldId="2147483972"/>
          </pc:sldLayoutMkLst>
        </pc:sldLayoutChg>
        <pc:sldLayoutChg chg="del">
          <pc:chgData name="Ece Akgun/INL/TR" userId="633e28cc-3f9c-4d09-9f45-8aa0a05adaa5" providerId="ADAL" clId="{B4B3A26C-7C66-410C-A79B-C7B6B9C6795A}" dt="2024-02-27T06:25:39.091" v="143" actId="2696"/>
          <pc:sldLayoutMkLst>
            <pc:docMk/>
            <pc:sldMasterMk cId="1947819780" sldId="2147483852"/>
            <pc:sldLayoutMk cId="1691906015" sldId="2147483973"/>
          </pc:sldLayoutMkLst>
        </pc:sldLayoutChg>
        <pc:sldLayoutChg chg="del">
          <pc:chgData name="Ece Akgun/INL/TR" userId="633e28cc-3f9c-4d09-9f45-8aa0a05adaa5" providerId="ADAL" clId="{B4B3A26C-7C66-410C-A79B-C7B6B9C6795A}" dt="2024-02-27T06:25:39.094" v="144" actId="2696"/>
          <pc:sldLayoutMkLst>
            <pc:docMk/>
            <pc:sldMasterMk cId="1947819780" sldId="2147483852"/>
            <pc:sldLayoutMk cId="3440817277" sldId="2147483974"/>
          </pc:sldLayoutMkLst>
        </pc:sldLayoutChg>
        <pc:sldLayoutChg chg="del">
          <pc:chgData name="Ece Akgun/INL/TR" userId="633e28cc-3f9c-4d09-9f45-8aa0a05adaa5" providerId="ADAL" clId="{B4B3A26C-7C66-410C-A79B-C7B6B9C6795A}" dt="2024-02-27T06:25:39.097" v="145" actId="2696"/>
          <pc:sldLayoutMkLst>
            <pc:docMk/>
            <pc:sldMasterMk cId="1947819780" sldId="2147483852"/>
            <pc:sldLayoutMk cId="1479066015" sldId="2147483975"/>
          </pc:sldLayoutMkLst>
        </pc:sldLayoutChg>
        <pc:sldLayoutChg chg="del">
          <pc:chgData name="Ece Akgun/INL/TR" userId="633e28cc-3f9c-4d09-9f45-8aa0a05adaa5" providerId="ADAL" clId="{B4B3A26C-7C66-410C-A79B-C7B6B9C6795A}" dt="2024-02-27T06:25:39.099" v="146" actId="2696"/>
          <pc:sldLayoutMkLst>
            <pc:docMk/>
            <pc:sldMasterMk cId="1947819780" sldId="2147483852"/>
            <pc:sldLayoutMk cId="1616161534" sldId="2147483976"/>
          </pc:sldLayoutMkLst>
        </pc:sldLayoutChg>
        <pc:sldLayoutChg chg="del">
          <pc:chgData name="Ece Akgun/INL/TR" userId="633e28cc-3f9c-4d09-9f45-8aa0a05adaa5" providerId="ADAL" clId="{B4B3A26C-7C66-410C-A79B-C7B6B9C6795A}" dt="2024-02-27T06:25:39.102" v="147" actId="2696"/>
          <pc:sldLayoutMkLst>
            <pc:docMk/>
            <pc:sldMasterMk cId="1947819780" sldId="2147483852"/>
            <pc:sldLayoutMk cId="2694568260" sldId="2147483977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984" v="102" actId="2696"/>
        <pc:sldMasterMkLst>
          <pc:docMk/>
          <pc:sldMasterMk cId="1900547882" sldId="2147483965"/>
        </pc:sldMasterMkLst>
        <pc:sldLayoutChg chg="del">
          <pc:chgData name="Ece Akgun/INL/TR" userId="633e28cc-3f9c-4d09-9f45-8aa0a05adaa5" providerId="ADAL" clId="{B4B3A26C-7C66-410C-A79B-C7B6B9C6795A}" dt="2024-02-27T06:25:38.978" v="100" actId="2696"/>
          <pc:sldLayoutMkLst>
            <pc:docMk/>
            <pc:sldMasterMk cId="1900547882" sldId="2147483965"/>
            <pc:sldLayoutMk cId="3556516180" sldId="2147483822"/>
          </pc:sldLayoutMkLst>
        </pc:sldLayoutChg>
        <pc:sldLayoutChg chg="del">
          <pc:chgData name="Ece Akgun/INL/TR" userId="633e28cc-3f9c-4d09-9f45-8aa0a05adaa5" providerId="ADAL" clId="{B4B3A26C-7C66-410C-A79B-C7B6B9C6795A}" dt="2024-02-27T06:25:38.980" v="101" actId="2696"/>
          <pc:sldLayoutMkLst>
            <pc:docMk/>
            <pc:sldMasterMk cId="1900547882" sldId="2147483965"/>
            <pc:sldLayoutMk cId="1838044950" sldId="2147483823"/>
          </pc:sldLayoutMkLst>
        </pc:sldLayoutChg>
        <pc:sldLayoutChg chg="del">
          <pc:chgData name="Ece Akgun/INL/TR" userId="633e28cc-3f9c-4d09-9f45-8aa0a05adaa5" providerId="ADAL" clId="{B4B3A26C-7C66-410C-A79B-C7B6B9C6795A}" dt="2024-02-27T06:25:38.930" v="86" actId="2696"/>
          <pc:sldLayoutMkLst>
            <pc:docMk/>
            <pc:sldMasterMk cId="1900547882" sldId="2147483965"/>
            <pc:sldLayoutMk cId="604265333" sldId="2147483876"/>
          </pc:sldLayoutMkLst>
        </pc:sldLayoutChg>
        <pc:sldLayoutChg chg="del">
          <pc:chgData name="Ece Akgun/INL/TR" userId="633e28cc-3f9c-4d09-9f45-8aa0a05adaa5" providerId="ADAL" clId="{B4B3A26C-7C66-410C-A79B-C7B6B9C6795A}" dt="2024-02-27T06:25:38.953" v="93" actId="2696"/>
          <pc:sldLayoutMkLst>
            <pc:docMk/>
            <pc:sldMasterMk cId="1900547882" sldId="2147483965"/>
            <pc:sldLayoutMk cId="1445723744" sldId="2147483877"/>
          </pc:sldLayoutMkLst>
        </pc:sldLayoutChg>
        <pc:sldLayoutChg chg="del">
          <pc:chgData name="Ece Akgun/INL/TR" userId="633e28cc-3f9c-4d09-9f45-8aa0a05adaa5" providerId="ADAL" clId="{B4B3A26C-7C66-410C-A79B-C7B6B9C6795A}" dt="2024-02-27T06:25:38.969" v="98" actId="2696"/>
          <pc:sldLayoutMkLst>
            <pc:docMk/>
            <pc:sldMasterMk cId="1900547882" sldId="2147483965"/>
            <pc:sldLayoutMk cId="1704900995" sldId="2147483878"/>
          </pc:sldLayoutMkLst>
        </pc:sldLayoutChg>
        <pc:sldLayoutChg chg="del">
          <pc:chgData name="Ece Akgun/INL/TR" userId="633e28cc-3f9c-4d09-9f45-8aa0a05adaa5" providerId="ADAL" clId="{B4B3A26C-7C66-410C-A79B-C7B6B9C6795A}" dt="2024-02-27T06:25:38.973" v="99" actId="2696"/>
          <pc:sldLayoutMkLst>
            <pc:docMk/>
            <pc:sldMasterMk cId="1900547882" sldId="2147483965"/>
            <pc:sldLayoutMk cId="3249634520" sldId="2147483880"/>
          </pc:sldLayoutMkLst>
        </pc:sldLayoutChg>
        <pc:sldLayoutChg chg="del">
          <pc:chgData name="Ece Akgun/INL/TR" userId="633e28cc-3f9c-4d09-9f45-8aa0a05adaa5" providerId="ADAL" clId="{B4B3A26C-7C66-410C-A79B-C7B6B9C6795A}" dt="2024-02-27T06:25:38.935" v="87" actId="2696"/>
          <pc:sldLayoutMkLst>
            <pc:docMk/>
            <pc:sldMasterMk cId="1900547882" sldId="2147483965"/>
            <pc:sldLayoutMk cId="3877084261" sldId="2147483948"/>
          </pc:sldLayoutMkLst>
        </pc:sldLayoutChg>
        <pc:sldLayoutChg chg="del">
          <pc:chgData name="Ece Akgun/INL/TR" userId="633e28cc-3f9c-4d09-9f45-8aa0a05adaa5" providerId="ADAL" clId="{B4B3A26C-7C66-410C-A79B-C7B6B9C6795A}" dt="2024-02-27T06:25:38.939" v="88" actId="2696"/>
          <pc:sldLayoutMkLst>
            <pc:docMk/>
            <pc:sldMasterMk cId="1900547882" sldId="2147483965"/>
            <pc:sldLayoutMk cId="3521565376" sldId="2147483949"/>
          </pc:sldLayoutMkLst>
        </pc:sldLayoutChg>
        <pc:sldLayoutChg chg="del">
          <pc:chgData name="Ece Akgun/INL/TR" userId="633e28cc-3f9c-4d09-9f45-8aa0a05adaa5" providerId="ADAL" clId="{B4B3A26C-7C66-410C-A79B-C7B6B9C6795A}" dt="2024-02-27T06:25:38.942" v="89" actId="2696"/>
          <pc:sldLayoutMkLst>
            <pc:docMk/>
            <pc:sldMasterMk cId="1900547882" sldId="2147483965"/>
            <pc:sldLayoutMk cId="3307816812" sldId="2147483950"/>
          </pc:sldLayoutMkLst>
        </pc:sldLayoutChg>
        <pc:sldLayoutChg chg="del">
          <pc:chgData name="Ece Akgun/INL/TR" userId="633e28cc-3f9c-4d09-9f45-8aa0a05adaa5" providerId="ADAL" clId="{B4B3A26C-7C66-410C-A79B-C7B6B9C6795A}" dt="2024-02-27T06:25:38.945" v="90" actId="2696"/>
          <pc:sldLayoutMkLst>
            <pc:docMk/>
            <pc:sldMasterMk cId="1900547882" sldId="2147483965"/>
            <pc:sldLayoutMk cId="2846925010" sldId="2147483951"/>
          </pc:sldLayoutMkLst>
        </pc:sldLayoutChg>
        <pc:sldLayoutChg chg="del">
          <pc:chgData name="Ece Akgun/INL/TR" userId="633e28cc-3f9c-4d09-9f45-8aa0a05adaa5" providerId="ADAL" clId="{B4B3A26C-7C66-410C-A79B-C7B6B9C6795A}" dt="2024-02-27T06:25:38.947" v="91" actId="2696"/>
          <pc:sldLayoutMkLst>
            <pc:docMk/>
            <pc:sldMasterMk cId="1900547882" sldId="2147483965"/>
            <pc:sldLayoutMk cId="1592063608" sldId="2147483952"/>
          </pc:sldLayoutMkLst>
        </pc:sldLayoutChg>
        <pc:sldLayoutChg chg="del">
          <pc:chgData name="Ece Akgun/INL/TR" userId="633e28cc-3f9c-4d09-9f45-8aa0a05adaa5" providerId="ADAL" clId="{B4B3A26C-7C66-410C-A79B-C7B6B9C6795A}" dt="2024-02-27T06:25:38.950" v="92" actId="2696"/>
          <pc:sldLayoutMkLst>
            <pc:docMk/>
            <pc:sldMasterMk cId="1900547882" sldId="2147483965"/>
            <pc:sldLayoutMk cId="2105233258" sldId="2147483953"/>
          </pc:sldLayoutMkLst>
        </pc:sldLayoutChg>
        <pc:sldLayoutChg chg="del">
          <pc:chgData name="Ece Akgun/INL/TR" userId="633e28cc-3f9c-4d09-9f45-8aa0a05adaa5" providerId="ADAL" clId="{B4B3A26C-7C66-410C-A79B-C7B6B9C6795A}" dt="2024-02-27T06:25:38.955" v="94" actId="2696"/>
          <pc:sldLayoutMkLst>
            <pc:docMk/>
            <pc:sldMasterMk cId="1900547882" sldId="2147483965"/>
            <pc:sldLayoutMk cId="3509455252" sldId="2147483954"/>
          </pc:sldLayoutMkLst>
        </pc:sldLayoutChg>
        <pc:sldLayoutChg chg="del">
          <pc:chgData name="Ece Akgun/INL/TR" userId="633e28cc-3f9c-4d09-9f45-8aa0a05adaa5" providerId="ADAL" clId="{B4B3A26C-7C66-410C-A79B-C7B6B9C6795A}" dt="2024-02-27T06:25:38.959" v="95" actId="2696"/>
          <pc:sldLayoutMkLst>
            <pc:docMk/>
            <pc:sldMasterMk cId="1900547882" sldId="2147483965"/>
            <pc:sldLayoutMk cId="1317493752" sldId="2147483955"/>
          </pc:sldLayoutMkLst>
        </pc:sldLayoutChg>
        <pc:sldLayoutChg chg="del">
          <pc:chgData name="Ece Akgun/INL/TR" userId="633e28cc-3f9c-4d09-9f45-8aa0a05adaa5" providerId="ADAL" clId="{B4B3A26C-7C66-410C-A79B-C7B6B9C6795A}" dt="2024-02-27T06:25:38.966" v="97" actId="2696"/>
          <pc:sldLayoutMkLst>
            <pc:docMk/>
            <pc:sldMasterMk cId="1900547882" sldId="2147483965"/>
            <pc:sldLayoutMk cId="3015032681" sldId="2147483957"/>
          </pc:sldLayoutMkLst>
        </pc:sldLayoutChg>
        <pc:sldLayoutChg chg="del">
          <pc:chgData name="Ece Akgun/INL/TR" userId="633e28cc-3f9c-4d09-9f45-8aa0a05adaa5" providerId="ADAL" clId="{B4B3A26C-7C66-410C-A79B-C7B6B9C6795A}" dt="2024-02-27T06:25:38.918" v="82" actId="2696"/>
          <pc:sldLayoutMkLst>
            <pc:docMk/>
            <pc:sldMasterMk cId="1900547882" sldId="2147483965"/>
            <pc:sldLayoutMk cId="1524520336" sldId="2147483966"/>
          </pc:sldLayoutMkLst>
        </pc:sldLayoutChg>
        <pc:sldLayoutChg chg="del">
          <pc:chgData name="Ece Akgun/INL/TR" userId="633e28cc-3f9c-4d09-9f45-8aa0a05adaa5" providerId="ADAL" clId="{B4B3A26C-7C66-410C-A79B-C7B6B9C6795A}" dt="2024-02-27T06:25:38.921" v="83" actId="2696"/>
          <pc:sldLayoutMkLst>
            <pc:docMk/>
            <pc:sldMasterMk cId="1900547882" sldId="2147483965"/>
            <pc:sldLayoutMk cId="388102175" sldId="2147483967"/>
          </pc:sldLayoutMkLst>
        </pc:sldLayoutChg>
        <pc:sldLayoutChg chg="del">
          <pc:chgData name="Ece Akgun/INL/TR" userId="633e28cc-3f9c-4d09-9f45-8aa0a05adaa5" providerId="ADAL" clId="{B4B3A26C-7C66-410C-A79B-C7B6B9C6795A}" dt="2024-02-27T06:25:38.925" v="84" actId="2696"/>
          <pc:sldLayoutMkLst>
            <pc:docMk/>
            <pc:sldMasterMk cId="1900547882" sldId="2147483965"/>
            <pc:sldLayoutMk cId="241551457" sldId="2147483968"/>
          </pc:sldLayoutMkLst>
        </pc:sldLayoutChg>
        <pc:sldLayoutChg chg="del">
          <pc:chgData name="Ece Akgun/INL/TR" userId="633e28cc-3f9c-4d09-9f45-8aa0a05adaa5" providerId="ADAL" clId="{B4B3A26C-7C66-410C-A79B-C7B6B9C6795A}" dt="2024-02-27T06:25:38.927" v="85" actId="2696"/>
          <pc:sldLayoutMkLst>
            <pc:docMk/>
            <pc:sldMasterMk cId="1900547882" sldId="2147483965"/>
            <pc:sldLayoutMk cId="1421676035" sldId="2147483969"/>
          </pc:sldLayoutMkLst>
        </pc:sldLayoutChg>
        <pc:sldLayoutChg chg="del">
          <pc:chgData name="Ece Akgun/INL/TR" userId="633e28cc-3f9c-4d09-9f45-8aa0a05adaa5" providerId="ADAL" clId="{B4B3A26C-7C66-410C-A79B-C7B6B9C6795A}" dt="2024-02-27T06:25:38.962" v="96" actId="2696"/>
          <pc:sldLayoutMkLst>
            <pc:docMk/>
            <pc:sldMasterMk cId="1900547882" sldId="2147483965"/>
            <pc:sldLayoutMk cId="2807011861" sldId="2147483996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065" v="134" actId="2696"/>
        <pc:sldMasterMkLst>
          <pc:docMk/>
          <pc:sldMasterMk cId="261928121" sldId="2147483978"/>
        </pc:sldMasterMkLst>
        <pc:sldLayoutChg chg="del">
          <pc:chgData name="Ece Akgun/INL/TR" userId="633e28cc-3f9c-4d09-9f45-8aa0a05adaa5" providerId="ADAL" clId="{B4B3A26C-7C66-410C-A79B-C7B6B9C6795A}" dt="2024-02-27T06:25:39.063" v="133" actId="2696"/>
          <pc:sldLayoutMkLst>
            <pc:docMk/>
            <pc:sldMasterMk cId="261928121" sldId="2147483978"/>
            <pc:sldLayoutMk cId="552253216" sldId="2147483872"/>
          </pc:sldLayoutMkLst>
        </pc:sldLayoutChg>
        <pc:sldLayoutChg chg="del">
          <pc:chgData name="Ece Akgun/INL/TR" userId="633e28cc-3f9c-4d09-9f45-8aa0a05adaa5" providerId="ADAL" clId="{B4B3A26C-7C66-410C-A79B-C7B6B9C6795A}" dt="2024-02-27T06:25:39.060" v="132" actId="2696"/>
          <pc:sldLayoutMkLst>
            <pc:docMk/>
            <pc:sldMasterMk cId="261928121" sldId="2147483978"/>
            <pc:sldLayoutMk cId="2921429517" sldId="2147483961"/>
          </pc:sldLayoutMkLst>
        </pc:sldLayoutChg>
        <pc:sldLayoutChg chg="del">
          <pc:chgData name="Ece Akgun/INL/TR" userId="633e28cc-3f9c-4d09-9f45-8aa0a05adaa5" providerId="ADAL" clId="{B4B3A26C-7C66-410C-A79B-C7B6B9C6795A}" dt="2024-02-27T06:25:39.054" v="129" actId="2696"/>
          <pc:sldLayoutMkLst>
            <pc:docMk/>
            <pc:sldMasterMk cId="261928121" sldId="2147483978"/>
            <pc:sldLayoutMk cId="1502951476" sldId="2147483980"/>
          </pc:sldLayoutMkLst>
        </pc:sldLayoutChg>
        <pc:sldLayoutChg chg="del">
          <pc:chgData name="Ece Akgun/INL/TR" userId="633e28cc-3f9c-4d09-9f45-8aa0a05adaa5" providerId="ADAL" clId="{B4B3A26C-7C66-410C-A79B-C7B6B9C6795A}" dt="2024-02-27T06:25:39.050" v="128" actId="2696"/>
          <pc:sldLayoutMkLst>
            <pc:docMk/>
            <pc:sldMasterMk cId="261928121" sldId="2147483978"/>
            <pc:sldLayoutMk cId="2108341989" sldId="2147483997"/>
          </pc:sldLayoutMkLst>
        </pc:sldLayoutChg>
        <pc:sldLayoutChg chg="del">
          <pc:chgData name="Ece Akgun/INL/TR" userId="633e28cc-3f9c-4d09-9f45-8aa0a05adaa5" providerId="ADAL" clId="{B4B3A26C-7C66-410C-A79B-C7B6B9C6795A}" dt="2024-02-27T06:25:39.056" v="130" actId="2696"/>
          <pc:sldLayoutMkLst>
            <pc:docMk/>
            <pc:sldMasterMk cId="261928121" sldId="2147483978"/>
            <pc:sldLayoutMk cId="2330390819" sldId="2147483998"/>
          </pc:sldLayoutMkLst>
        </pc:sldLayoutChg>
        <pc:sldLayoutChg chg="del">
          <pc:chgData name="Ece Akgun/INL/TR" userId="633e28cc-3f9c-4d09-9f45-8aa0a05adaa5" providerId="ADAL" clId="{B4B3A26C-7C66-410C-A79B-C7B6B9C6795A}" dt="2024-02-27T06:25:39.058" v="131" actId="2696"/>
          <pc:sldLayoutMkLst>
            <pc:docMk/>
            <pc:sldMasterMk cId="261928121" sldId="2147483978"/>
            <pc:sldLayoutMk cId="3705874386" sldId="2147483999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60" v="27" actId="2696"/>
        <pc:sldMasterMkLst>
          <pc:docMk/>
          <pc:sldMasterMk cId="397849876" sldId="2147483993"/>
        </pc:sldMasterMkLst>
        <pc:sldLayoutChg chg="del">
          <pc:chgData name="Ece Akgun/INL/TR" userId="633e28cc-3f9c-4d09-9f45-8aa0a05adaa5" providerId="ADAL" clId="{B4B3A26C-7C66-410C-A79B-C7B6B9C6795A}" dt="2024-02-27T06:25:38.753" v="24" actId="2696"/>
          <pc:sldLayoutMkLst>
            <pc:docMk/>
            <pc:sldMasterMk cId="397849876" sldId="2147483993"/>
            <pc:sldLayoutMk cId="426983616" sldId="2147483994"/>
          </pc:sldLayoutMkLst>
        </pc:sldLayoutChg>
        <pc:sldLayoutChg chg="del">
          <pc:chgData name="Ece Akgun/INL/TR" userId="633e28cc-3f9c-4d09-9f45-8aa0a05adaa5" providerId="ADAL" clId="{B4B3A26C-7C66-410C-A79B-C7B6B9C6795A}" dt="2024-02-27T06:25:38.755" v="25" actId="2696"/>
          <pc:sldLayoutMkLst>
            <pc:docMk/>
            <pc:sldMasterMk cId="397849876" sldId="2147483993"/>
            <pc:sldLayoutMk cId="76383682" sldId="2147483995"/>
          </pc:sldLayoutMkLst>
        </pc:sldLayoutChg>
        <pc:sldLayoutChg chg="del">
          <pc:chgData name="Ece Akgun/INL/TR" userId="633e28cc-3f9c-4d09-9f45-8aa0a05adaa5" providerId="ADAL" clId="{B4B3A26C-7C66-410C-A79B-C7B6B9C6795A}" dt="2024-02-27T06:25:38.757" v="26" actId="2696"/>
          <pc:sldLayoutMkLst>
            <pc:docMk/>
            <pc:sldMasterMk cId="397849876" sldId="2147483993"/>
            <pc:sldLayoutMk cId="3850342776" sldId="2147484019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889" v="72" actId="2696"/>
        <pc:sldMasterMkLst>
          <pc:docMk/>
          <pc:sldMasterMk cId="3861573167" sldId="2147484047"/>
        </pc:sldMasterMkLst>
        <pc:sldLayoutChg chg="del">
          <pc:chgData name="Ece Akgun/INL/TR" userId="633e28cc-3f9c-4d09-9f45-8aa0a05adaa5" providerId="ADAL" clId="{B4B3A26C-7C66-410C-A79B-C7B6B9C6795A}" dt="2024-02-27T06:25:38.886" v="71" actId="2696"/>
          <pc:sldLayoutMkLst>
            <pc:docMk/>
            <pc:sldMasterMk cId="3861573167" sldId="2147484047"/>
            <pc:sldLayoutMk cId="1871292459" sldId="2147484048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990" v="104" actId="2696"/>
        <pc:sldMasterMkLst>
          <pc:docMk/>
          <pc:sldMasterMk cId="471235480" sldId="2147484053"/>
        </pc:sldMasterMkLst>
        <pc:sldLayoutChg chg="del">
          <pc:chgData name="Ece Akgun/INL/TR" userId="633e28cc-3f9c-4d09-9f45-8aa0a05adaa5" providerId="ADAL" clId="{B4B3A26C-7C66-410C-A79B-C7B6B9C6795A}" dt="2024-02-27T06:25:38.987" v="103" actId="2696"/>
          <pc:sldLayoutMkLst>
            <pc:docMk/>
            <pc:sldMasterMk cId="471235480" sldId="2147484053"/>
            <pc:sldLayoutMk cId="1593931587" sldId="2147484054"/>
          </pc:sldLayoutMkLst>
        </pc:sldLayoutChg>
      </pc:sldMasterChg>
      <pc:sldMasterChg chg="del">
        <pc:chgData name="Ece Akgun/INL/TR" userId="633e28cc-3f9c-4d09-9f45-8aa0a05adaa5" providerId="ADAL" clId="{B4B3A26C-7C66-410C-A79B-C7B6B9C6795A}" dt="2024-02-27T06:25:39.108" v="149" actId="2696"/>
        <pc:sldMasterMkLst>
          <pc:docMk/>
          <pc:sldMasterMk cId="2047153263" sldId="2147484153"/>
        </pc:sldMasterMkLst>
      </pc:sldMasterChg>
      <pc:sldMasterChg chg="del delSldLayout">
        <pc:chgData name="Ece Akgun/INL/TR" userId="633e28cc-3f9c-4d09-9f45-8aa0a05adaa5" providerId="ADAL" clId="{B4B3A26C-7C66-410C-A79B-C7B6B9C6795A}" dt="2024-02-27T06:25:38.884" v="70" actId="2696"/>
        <pc:sldMasterMkLst>
          <pc:docMk/>
          <pc:sldMasterMk cId="3635115749" sldId="2147484174"/>
        </pc:sldMasterMkLst>
        <pc:sldLayoutChg chg="del">
          <pc:chgData name="Ece Akgun/INL/TR" userId="633e28cc-3f9c-4d09-9f45-8aa0a05adaa5" providerId="ADAL" clId="{B4B3A26C-7C66-410C-A79B-C7B6B9C6795A}" dt="2024-02-27T06:25:38.863" v="63" actId="2696"/>
          <pc:sldLayoutMkLst>
            <pc:docMk/>
            <pc:sldMasterMk cId="3635115749" sldId="2147484174"/>
            <pc:sldLayoutMk cId="3153276696" sldId="2147483787"/>
          </pc:sldLayoutMkLst>
        </pc:sldLayoutChg>
        <pc:sldLayoutChg chg="del">
          <pc:chgData name="Ece Akgun/INL/TR" userId="633e28cc-3f9c-4d09-9f45-8aa0a05adaa5" providerId="ADAL" clId="{B4B3A26C-7C66-410C-A79B-C7B6B9C6795A}" dt="2024-02-27T06:25:38.861" v="62" actId="2696"/>
          <pc:sldLayoutMkLst>
            <pc:docMk/>
            <pc:sldMasterMk cId="3635115749" sldId="2147484174"/>
            <pc:sldLayoutMk cId="1418184521" sldId="2147483874"/>
          </pc:sldLayoutMkLst>
        </pc:sldLayoutChg>
        <pc:sldLayoutChg chg="del">
          <pc:chgData name="Ece Akgun/INL/TR" userId="633e28cc-3f9c-4d09-9f45-8aa0a05adaa5" providerId="ADAL" clId="{B4B3A26C-7C66-410C-A79B-C7B6B9C6795A}" dt="2024-02-27T06:25:38.871" v="66" actId="2696"/>
          <pc:sldLayoutMkLst>
            <pc:docMk/>
            <pc:sldMasterMk cId="3635115749" sldId="2147484174"/>
            <pc:sldLayoutMk cId="4086863319" sldId="2147483947"/>
          </pc:sldLayoutMkLst>
        </pc:sldLayoutChg>
        <pc:sldLayoutChg chg="del">
          <pc:chgData name="Ece Akgun/INL/TR" userId="633e28cc-3f9c-4d09-9f45-8aa0a05adaa5" providerId="ADAL" clId="{B4B3A26C-7C66-410C-A79B-C7B6B9C6795A}" dt="2024-02-27T06:25:38.874" v="67" actId="2696"/>
          <pc:sldLayoutMkLst>
            <pc:docMk/>
            <pc:sldMasterMk cId="3635115749" sldId="2147484174"/>
            <pc:sldLayoutMk cId="1382847927" sldId="2147483958"/>
          </pc:sldLayoutMkLst>
        </pc:sldLayoutChg>
        <pc:sldLayoutChg chg="del">
          <pc:chgData name="Ece Akgun/INL/TR" userId="633e28cc-3f9c-4d09-9f45-8aa0a05adaa5" providerId="ADAL" clId="{B4B3A26C-7C66-410C-A79B-C7B6B9C6795A}" dt="2024-02-27T06:25:38.877" v="68" actId="2696"/>
          <pc:sldLayoutMkLst>
            <pc:docMk/>
            <pc:sldMasterMk cId="3635115749" sldId="2147484174"/>
            <pc:sldLayoutMk cId="1733129143" sldId="2147483959"/>
          </pc:sldLayoutMkLst>
        </pc:sldLayoutChg>
        <pc:sldLayoutChg chg="del">
          <pc:chgData name="Ece Akgun/INL/TR" userId="633e28cc-3f9c-4d09-9f45-8aa0a05adaa5" providerId="ADAL" clId="{B4B3A26C-7C66-410C-A79B-C7B6B9C6795A}" dt="2024-02-27T06:25:38.867" v="65" actId="2696"/>
          <pc:sldLayoutMkLst>
            <pc:docMk/>
            <pc:sldMasterMk cId="3635115749" sldId="2147484174"/>
            <pc:sldLayoutMk cId="3228473721" sldId="2147484055"/>
          </pc:sldLayoutMkLst>
        </pc:sldLayoutChg>
        <pc:sldLayoutChg chg="del">
          <pc:chgData name="Ece Akgun/INL/TR" userId="633e28cc-3f9c-4d09-9f45-8aa0a05adaa5" providerId="ADAL" clId="{B4B3A26C-7C66-410C-A79B-C7B6B9C6795A}" dt="2024-02-27T06:25:38.880" v="69" actId="2696"/>
          <pc:sldLayoutMkLst>
            <pc:docMk/>
            <pc:sldMasterMk cId="3635115749" sldId="2147484174"/>
            <pc:sldLayoutMk cId="2984646966" sldId="2147484195"/>
          </pc:sldLayoutMkLst>
        </pc:sldLayoutChg>
        <pc:sldLayoutChg chg="del">
          <pc:chgData name="Ece Akgun/INL/TR" userId="633e28cc-3f9c-4d09-9f45-8aa0a05adaa5" providerId="ADAL" clId="{B4B3A26C-7C66-410C-A79B-C7B6B9C6795A}" dt="2024-02-27T06:25:38.865" v="64" actId="2696"/>
          <pc:sldLayoutMkLst>
            <pc:docMk/>
            <pc:sldMasterMk cId="3635115749" sldId="2147484174"/>
            <pc:sldLayoutMk cId="1694714209" sldId="2147484218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9.115" v="152" actId="2696"/>
        <pc:sldMasterMkLst>
          <pc:docMk/>
          <pc:sldMasterMk cId="2014635033" sldId="2147484198"/>
        </pc:sldMasterMkLst>
        <pc:sldLayoutChg chg="del">
          <pc:chgData name="Ece Akgun/INL/TR" userId="633e28cc-3f9c-4d09-9f45-8aa0a05adaa5" providerId="ADAL" clId="{B4B3A26C-7C66-410C-A79B-C7B6B9C6795A}" dt="2024-02-27T06:25:39.111" v="151" actId="2696"/>
          <pc:sldLayoutMkLst>
            <pc:docMk/>
            <pc:sldMasterMk cId="2014635033" sldId="2147484198"/>
            <pc:sldLayoutMk cId="2644230526" sldId="2147484199"/>
          </pc:sldLayoutMkLst>
        </pc:sldLayoutChg>
        <pc:sldLayoutChg chg="del">
          <pc:chgData name="Ece Akgun/INL/TR" userId="633e28cc-3f9c-4d09-9f45-8aa0a05adaa5" providerId="ADAL" clId="{B4B3A26C-7C66-410C-A79B-C7B6B9C6795A}" dt="2024-02-27T06:25:39.109" v="150" actId="2696"/>
          <pc:sldLayoutMkLst>
            <pc:docMk/>
            <pc:sldMasterMk cId="2014635033" sldId="2147484198"/>
            <pc:sldLayoutMk cId="2047757597" sldId="2147484200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776" v="34" actId="2696"/>
        <pc:sldMasterMkLst>
          <pc:docMk/>
          <pc:sldMasterMk cId="2534358404" sldId="2147484208"/>
        </pc:sldMasterMkLst>
        <pc:sldLayoutChg chg="del">
          <pc:chgData name="Ece Akgun/INL/TR" userId="633e28cc-3f9c-4d09-9f45-8aa0a05adaa5" providerId="ADAL" clId="{B4B3A26C-7C66-410C-A79B-C7B6B9C6795A}" dt="2024-02-27T06:25:38.764" v="29" actId="2696"/>
          <pc:sldLayoutMkLst>
            <pc:docMk/>
            <pc:sldMasterMk cId="2534358404" sldId="2147484208"/>
            <pc:sldLayoutMk cId="1483440926" sldId="2147483721"/>
          </pc:sldLayoutMkLst>
        </pc:sldLayoutChg>
        <pc:sldLayoutChg chg="del">
          <pc:chgData name="Ece Akgun/INL/TR" userId="633e28cc-3f9c-4d09-9f45-8aa0a05adaa5" providerId="ADAL" clId="{B4B3A26C-7C66-410C-A79B-C7B6B9C6795A}" dt="2024-02-27T06:25:38.768" v="31" actId="2696"/>
          <pc:sldLayoutMkLst>
            <pc:docMk/>
            <pc:sldMasterMk cId="2534358404" sldId="2147484208"/>
            <pc:sldLayoutMk cId="3763165427" sldId="2147483723"/>
          </pc:sldLayoutMkLst>
        </pc:sldLayoutChg>
        <pc:sldLayoutChg chg="del">
          <pc:chgData name="Ece Akgun/INL/TR" userId="633e28cc-3f9c-4d09-9f45-8aa0a05adaa5" providerId="ADAL" clId="{B4B3A26C-7C66-410C-A79B-C7B6B9C6795A}" dt="2024-02-27T06:25:38.770" v="32" actId="2696"/>
          <pc:sldLayoutMkLst>
            <pc:docMk/>
            <pc:sldMasterMk cId="2534358404" sldId="2147484208"/>
            <pc:sldLayoutMk cId="3618569380" sldId="2147483725"/>
          </pc:sldLayoutMkLst>
        </pc:sldLayoutChg>
        <pc:sldLayoutChg chg="del">
          <pc:chgData name="Ece Akgun/INL/TR" userId="633e28cc-3f9c-4d09-9f45-8aa0a05adaa5" providerId="ADAL" clId="{B4B3A26C-7C66-410C-A79B-C7B6B9C6795A}" dt="2024-02-27T06:25:38.771" v="33" actId="2696"/>
          <pc:sldLayoutMkLst>
            <pc:docMk/>
            <pc:sldMasterMk cId="2534358404" sldId="2147484208"/>
            <pc:sldLayoutMk cId="3189151091" sldId="2147484188"/>
          </pc:sldLayoutMkLst>
        </pc:sldLayoutChg>
        <pc:sldLayoutChg chg="del">
          <pc:chgData name="Ece Akgun/INL/TR" userId="633e28cc-3f9c-4d09-9f45-8aa0a05adaa5" providerId="ADAL" clId="{B4B3A26C-7C66-410C-A79B-C7B6B9C6795A}" dt="2024-02-27T06:25:38.766" v="30" actId="2696"/>
          <pc:sldLayoutMkLst>
            <pc:docMk/>
            <pc:sldMasterMk cId="2534358404" sldId="2147484208"/>
            <pc:sldLayoutMk cId="1869033589" sldId="2147484196"/>
          </pc:sldLayoutMkLst>
        </pc:sldLayoutChg>
        <pc:sldLayoutChg chg="del">
          <pc:chgData name="Ece Akgun/INL/TR" userId="633e28cc-3f9c-4d09-9f45-8aa0a05adaa5" providerId="ADAL" clId="{B4B3A26C-7C66-410C-A79B-C7B6B9C6795A}" dt="2024-02-27T06:25:38.762" v="28" actId="2696"/>
          <pc:sldLayoutMkLst>
            <pc:docMk/>
            <pc:sldMasterMk cId="2534358404" sldId="2147484208"/>
            <pc:sldLayoutMk cId="2993771877" sldId="2147484213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6:25:38.831" v="52" actId="2696"/>
        <pc:sldMasterMkLst>
          <pc:docMk/>
          <pc:sldMasterMk cId="719080477" sldId="2147484211"/>
        </pc:sldMasterMkLst>
        <pc:sldLayoutChg chg="del">
          <pc:chgData name="Ece Akgun/INL/TR" userId="633e28cc-3f9c-4d09-9f45-8aa0a05adaa5" providerId="ADAL" clId="{B4B3A26C-7C66-410C-A79B-C7B6B9C6795A}" dt="2024-02-27T06:25:38.806" v="44" actId="2696"/>
          <pc:sldLayoutMkLst>
            <pc:docMk/>
            <pc:sldMasterMk cId="719080477" sldId="2147484211"/>
            <pc:sldLayoutMk cId="1902403196" sldId="2147483844"/>
          </pc:sldLayoutMkLst>
        </pc:sldLayoutChg>
        <pc:sldLayoutChg chg="del">
          <pc:chgData name="Ece Akgun/INL/TR" userId="633e28cc-3f9c-4d09-9f45-8aa0a05adaa5" providerId="ADAL" clId="{B4B3A26C-7C66-410C-A79B-C7B6B9C6795A}" dt="2024-02-27T06:25:38.809" v="45" actId="2696"/>
          <pc:sldLayoutMkLst>
            <pc:docMk/>
            <pc:sldMasterMk cId="719080477" sldId="2147484211"/>
            <pc:sldLayoutMk cId="1566372295" sldId="2147483845"/>
          </pc:sldLayoutMkLst>
        </pc:sldLayoutChg>
        <pc:sldLayoutChg chg="del">
          <pc:chgData name="Ece Akgun/INL/TR" userId="633e28cc-3f9c-4d09-9f45-8aa0a05adaa5" providerId="ADAL" clId="{B4B3A26C-7C66-410C-A79B-C7B6B9C6795A}" dt="2024-02-27T06:25:38.812" v="46" actId="2696"/>
          <pc:sldLayoutMkLst>
            <pc:docMk/>
            <pc:sldMasterMk cId="719080477" sldId="2147484211"/>
            <pc:sldLayoutMk cId="2190784142" sldId="2147483846"/>
          </pc:sldLayoutMkLst>
        </pc:sldLayoutChg>
        <pc:sldLayoutChg chg="del">
          <pc:chgData name="Ece Akgun/INL/TR" userId="633e28cc-3f9c-4d09-9f45-8aa0a05adaa5" providerId="ADAL" clId="{B4B3A26C-7C66-410C-A79B-C7B6B9C6795A}" dt="2024-02-27T06:25:38.815" v="47" actId="2696"/>
          <pc:sldLayoutMkLst>
            <pc:docMk/>
            <pc:sldMasterMk cId="719080477" sldId="2147484211"/>
            <pc:sldLayoutMk cId="1449982339" sldId="2147483847"/>
          </pc:sldLayoutMkLst>
        </pc:sldLayoutChg>
        <pc:sldLayoutChg chg="del">
          <pc:chgData name="Ece Akgun/INL/TR" userId="633e28cc-3f9c-4d09-9f45-8aa0a05adaa5" providerId="ADAL" clId="{B4B3A26C-7C66-410C-A79B-C7B6B9C6795A}" dt="2024-02-27T06:25:38.818" v="48" actId="2696"/>
          <pc:sldLayoutMkLst>
            <pc:docMk/>
            <pc:sldMasterMk cId="719080477" sldId="2147484211"/>
            <pc:sldLayoutMk cId="72441431" sldId="2147483848"/>
          </pc:sldLayoutMkLst>
        </pc:sldLayoutChg>
        <pc:sldLayoutChg chg="del">
          <pc:chgData name="Ece Akgun/INL/TR" userId="633e28cc-3f9c-4d09-9f45-8aa0a05adaa5" providerId="ADAL" clId="{B4B3A26C-7C66-410C-A79B-C7B6B9C6795A}" dt="2024-02-27T06:25:38.821" v="49" actId="2696"/>
          <pc:sldLayoutMkLst>
            <pc:docMk/>
            <pc:sldMasterMk cId="719080477" sldId="2147484211"/>
            <pc:sldLayoutMk cId="3352125210" sldId="2147483849"/>
          </pc:sldLayoutMkLst>
        </pc:sldLayoutChg>
        <pc:sldLayoutChg chg="del">
          <pc:chgData name="Ece Akgun/INL/TR" userId="633e28cc-3f9c-4d09-9f45-8aa0a05adaa5" providerId="ADAL" clId="{B4B3A26C-7C66-410C-A79B-C7B6B9C6795A}" dt="2024-02-27T06:25:38.825" v="50" actId="2696"/>
          <pc:sldLayoutMkLst>
            <pc:docMk/>
            <pc:sldMasterMk cId="719080477" sldId="2147484211"/>
            <pc:sldLayoutMk cId="2464793990" sldId="2147483850"/>
          </pc:sldLayoutMkLst>
        </pc:sldLayoutChg>
        <pc:sldLayoutChg chg="del">
          <pc:chgData name="Ece Akgun/INL/TR" userId="633e28cc-3f9c-4d09-9f45-8aa0a05adaa5" providerId="ADAL" clId="{B4B3A26C-7C66-410C-A79B-C7B6B9C6795A}" dt="2024-02-27T06:25:38.828" v="51" actId="2696"/>
          <pc:sldLayoutMkLst>
            <pc:docMk/>
            <pc:sldMasterMk cId="719080477" sldId="2147484211"/>
            <pc:sldLayoutMk cId="3098816723" sldId="2147483851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8:33:41.627" v="156" actId="47"/>
        <pc:sldMasterMkLst>
          <pc:docMk/>
          <pc:sldMasterMk cId="3918133413" sldId="2147484227"/>
        </pc:sldMasterMkLst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2155736471" sldId="2147484228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2817972224" sldId="2147484229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1519710487" sldId="2147484230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625153756" sldId="2147484231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2901958352" sldId="2147484232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2289504150" sldId="2147484233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387066273" sldId="2147484234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2937870947" sldId="2147484235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150762897" sldId="2147484236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3797270821" sldId="2147484237"/>
          </pc:sldLayoutMkLst>
        </pc:sldLayoutChg>
        <pc:sldLayoutChg chg="del">
          <pc:chgData name="Ece Akgun/INL/TR" userId="633e28cc-3f9c-4d09-9f45-8aa0a05adaa5" providerId="ADAL" clId="{B4B3A26C-7C66-410C-A79B-C7B6B9C6795A}" dt="2024-02-27T08:33:41.627" v="156" actId="47"/>
          <pc:sldLayoutMkLst>
            <pc:docMk/>
            <pc:sldMasterMk cId="3918133413" sldId="2147484227"/>
            <pc:sldLayoutMk cId="3706429463" sldId="2147484238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08:34:17.859" v="175" actId="47"/>
        <pc:sldMasterMkLst>
          <pc:docMk/>
          <pc:sldMasterMk cId="1048051222" sldId="2147484239"/>
        </pc:sldMasterMkLst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30053644" sldId="214748424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407004174" sldId="214748424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026459140" sldId="214748424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137063696" sldId="214748424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52625939" sldId="214748424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227326084" sldId="214748424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835618753" sldId="214748424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961835376" sldId="214748424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874677239" sldId="214748424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166856690" sldId="2147484249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709060519" sldId="214748425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565500640" sldId="214748425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724621749" sldId="214748425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947331224" sldId="214748425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401713664" sldId="214748425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826103963" sldId="214748425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393091568" sldId="214748425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297980993" sldId="214748425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232947070" sldId="214748425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781141816" sldId="2147484259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989458257" sldId="214748426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465340588" sldId="214748426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067017743" sldId="214748426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889016989" sldId="214748426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073891203" sldId="214748426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657233353" sldId="214748426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69079959" sldId="214748426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07750524" sldId="214748426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290583557" sldId="214748426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296142632" sldId="2147484269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044064106" sldId="214748427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829869867" sldId="214748427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282326586" sldId="214748427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591280743" sldId="214748427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157762492" sldId="214748427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373915899" sldId="214748427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312852004" sldId="214748427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180450535" sldId="214748427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910915193" sldId="214748427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400641035" sldId="2147484279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965474073" sldId="214748428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177553667" sldId="214748428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43837574" sldId="214748428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54896775" sldId="214748428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058328718" sldId="214748428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995682757" sldId="214748428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94558872" sldId="214748428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1103627881" sldId="214748428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923320238" sldId="214748428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635036961" sldId="2147484289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541521943" sldId="2147484290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215041453" sldId="2147484291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561407032" sldId="2147484292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160490530" sldId="2147484293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293548834" sldId="2147484294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303703722" sldId="2147484295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4103857119" sldId="2147484296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599615898" sldId="2147484297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70899855" sldId="2147484298"/>
          </pc:sldLayoutMkLst>
        </pc:sldLayoutChg>
        <pc:sldLayoutChg chg="del">
          <pc:chgData name="Ece Akgun/INL/TR" userId="633e28cc-3f9c-4d09-9f45-8aa0a05adaa5" providerId="ADAL" clId="{B4B3A26C-7C66-410C-A79B-C7B6B9C6795A}" dt="2024-02-27T08:34:17.859" v="175" actId="47"/>
          <pc:sldLayoutMkLst>
            <pc:docMk/>
            <pc:sldMasterMk cId="1048051222" sldId="2147484239"/>
            <pc:sldLayoutMk cId="2250922338" sldId="2147484299"/>
          </pc:sldLayoutMkLst>
        </pc:sldLayoutChg>
      </pc:sldMasterChg>
      <pc:sldMasterChg chg="del delSldLayout">
        <pc:chgData name="Ece Akgun/INL/TR" userId="633e28cc-3f9c-4d09-9f45-8aa0a05adaa5" providerId="ADAL" clId="{B4B3A26C-7C66-410C-A79B-C7B6B9C6795A}" dt="2024-02-27T10:43:38.324" v="407" actId="47"/>
        <pc:sldMasterMkLst>
          <pc:docMk/>
          <pc:sldMasterMk cId="2278050943" sldId="2147484302"/>
        </pc:sldMasterMkLst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2296706077" sldId="2147484303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1501123646" sldId="2147484304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4130594319" sldId="2147484305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2715817064" sldId="2147484306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3097607949" sldId="2147484307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2398797028" sldId="2147484308"/>
          </pc:sldLayoutMkLst>
        </pc:sldLayoutChg>
        <pc:sldLayoutChg chg="del">
          <pc:chgData name="Ece Akgun/INL/TR" userId="633e28cc-3f9c-4d09-9f45-8aa0a05adaa5" providerId="ADAL" clId="{B4B3A26C-7C66-410C-A79B-C7B6B9C6795A}" dt="2024-02-27T10:43:38.324" v="407" actId="47"/>
          <pc:sldLayoutMkLst>
            <pc:docMk/>
            <pc:sldMasterMk cId="2278050943" sldId="2147484302"/>
            <pc:sldLayoutMk cId="2774312735" sldId="2147484309"/>
          </pc:sldLayoutMkLst>
        </pc:sldLayoutChg>
      </pc:sldMasterChg>
    </pc:docChg>
  </pc:docChgLst>
  <pc:docChgLst>
    <pc:chgData name="Ece Akgun/INL/TR" userId="633e28cc-3f9c-4d09-9f45-8aa0a05adaa5" providerId="ADAL" clId="{20B5C05E-838F-4AB6-A903-F5DC41BC81D0}"/>
    <pc:docChg chg="undo custSel addSld delSld modSld sldOrd delMainMaster">
      <pc:chgData name="Ece Akgun/INL/TR" userId="633e28cc-3f9c-4d09-9f45-8aa0a05adaa5" providerId="ADAL" clId="{20B5C05E-838F-4AB6-A903-F5DC41BC81D0}" dt="2024-09-01T21:30:03.451" v="3502" actId="1076"/>
      <pc:docMkLst>
        <pc:docMk/>
      </pc:docMkLst>
      <pc:sldChg chg="del ord">
        <pc:chgData name="Ece Akgun/INL/TR" userId="633e28cc-3f9c-4d09-9f45-8aa0a05adaa5" providerId="ADAL" clId="{20B5C05E-838F-4AB6-A903-F5DC41BC81D0}" dt="2024-09-01T21:17:26.037" v="3403" actId="47"/>
        <pc:sldMkLst>
          <pc:docMk/>
          <pc:sldMk cId="4231463528" sldId="336"/>
        </pc:sldMkLst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57600619" sldId="383"/>
        </pc:sldMkLst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2691668150" sldId="387"/>
        </pc:sldMkLst>
      </pc:sldChg>
      <pc:sldChg chg="modSp mod ord">
        <pc:chgData name="Ece Akgun/INL/TR" userId="633e28cc-3f9c-4d09-9f45-8aa0a05adaa5" providerId="ADAL" clId="{20B5C05E-838F-4AB6-A903-F5DC41BC81D0}" dt="2024-08-28T10:43:43.536" v="1077" actId="1076"/>
        <pc:sldMkLst>
          <pc:docMk/>
          <pc:sldMk cId="1977698332" sldId="388"/>
        </pc:sldMkLst>
        <pc:spChg chg="mod">
          <ac:chgData name="Ece Akgun/INL/TR" userId="633e28cc-3f9c-4d09-9f45-8aa0a05adaa5" providerId="ADAL" clId="{20B5C05E-838F-4AB6-A903-F5DC41BC81D0}" dt="2024-08-28T10:43:39.005" v="1076" actId="20577"/>
          <ac:spMkLst>
            <pc:docMk/>
            <pc:sldMk cId="1977698332" sldId="388"/>
            <ac:spMk id="19" creationId="{B47960A1-D6A7-EA32-F37B-C047CE62A453}"/>
          </ac:spMkLst>
        </pc:spChg>
        <pc:picChg chg="mod">
          <ac:chgData name="Ece Akgun/INL/TR" userId="633e28cc-3f9c-4d09-9f45-8aa0a05adaa5" providerId="ADAL" clId="{20B5C05E-838F-4AB6-A903-F5DC41BC81D0}" dt="2024-08-28T10:43:43.536" v="1077" actId="1076"/>
          <ac:picMkLst>
            <pc:docMk/>
            <pc:sldMk cId="1977698332" sldId="388"/>
            <ac:picMk id="6" creationId="{F23C032D-D426-769B-6210-35A4B7C6C9A0}"/>
          </ac:picMkLst>
        </pc:picChg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385973663" sldId="389"/>
        </pc:sldMkLst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188106758" sldId="390"/>
        </pc:sldMkLst>
      </pc:sldChg>
      <pc:sldChg chg="addSp delSp modSp mod ord">
        <pc:chgData name="Ece Akgun/INL/TR" userId="633e28cc-3f9c-4d09-9f45-8aa0a05adaa5" providerId="ADAL" clId="{20B5C05E-838F-4AB6-A903-F5DC41BC81D0}" dt="2024-09-01T21:11:12.839" v="3342" actId="478"/>
        <pc:sldMkLst>
          <pc:docMk/>
          <pc:sldMk cId="3641134988" sldId="398"/>
        </pc:sldMkLst>
        <pc:picChg chg="add del mod">
          <ac:chgData name="Ece Akgun/INL/TR" userId="633e28cc-3f9c-4d09-9f45-8aa0a05adaa5" providerId="ADAL" clId="{20B5C05E-838F-4AB6-A903-F5DC41BC81D0}" dt="2024-09-01T21:11:12.839" v="3342" actId="478"/>
          <ac:picMkLst>
            <pc:docMk/>
            <pc:sldMk cId="3641134988" sldId="398"/>
            <ac:picMk id="2" creationId="{F9DEF7A0-3586-B8AB-9330-AF3B52734167}"/>
          </ac:picMkLst>
        </pc:picChg>
      </pc:sldChg>
      <pc:sldChg chg="modSp mod">
        <pc:chgData name="Ece Akgun/INL/TR" userId="633e28cc-3f9c-4d09-9f45-8aa0a05adaa5" providerId="ADAL" clId="{20B5C05E-838F-4AB6-A903-F5DC41BC81D0}" dt="2024-09-01T21:28:35.279" v="3488" actId="1076"/>
        <pc:sldMkLst>
          <pc:docMk/>
          <pc:sldMk cId="916629205" sldId="2146850631"/>
        </pc:sldMkLst>
        <pc:spChg chg="mod">
          <ac:chgData name="Ece Akgun/INL/TR" userId="633e28cc-3f9c-4d09-9f45-8aa0a05adaa5" providerId="ADAL" clId="{20B5C05E-838F-4AB6-A903-F5DC41BC81D0}" dt="2024-09-01T21:28:35.279" v="3488" actId="1076"/>
          <ac:spMkLst>
            <pc:docMk/>
            <pc:sldMk cId="916629205" sldId="2146850631"/>
            <ac:spMk id="2" creationId="{5E6872D3-3BAA-37D8-71E4-A3F819BB6318}"/>
          </ac:spMkLst>
        </pc:spChg>
      </pc:sldChg>
      <pc:sldChg chg="delSp modSp del mod">
        <pc:chgData name="Ece Akgun/INL/TR" userId="633e28cc-3f9c-4d09-9f45-8aa0a05adaa5" providerId="ADAL" clId="{20B5C05E-838F-4AB6-A903-F5DC41BC81D0}" dt="2024-09-01T21:15:45.584" v="3373" actId="47"/>
        <pc:sldMkLst>
          <pc:docMk/>
          <pc:sldMk cId="1205377307" sldId="2147473567"/>
        </pc:sldMkLst>
        <pc:spChg chg="mod">
          <ac:chgData name="Ece Akgun/INL/TR" userId="633e28cc-3f9c-4d09-9f45-8aa0a05adaa5" providerId="ADAL" clId="{20B5C05E-838F-4AB6-A903-F5DC41BC81D0}" dt="2024-09-01T21:04:12.134" v="3116" actId="14100"/>
          <ac:spMkLst>
            <pc:docMk/>
            <pc:sldMk cId="1205377307" sldId="2147473567"/>
            <ac:spMk id="15" creationId="{D642EF7B-C616-109B-03A9-7D070E1C9201}"/>
          </ac:spMkLst>
        </pc:spChg>
        <pc:spChg chg="mod">
          <ac:chgData name="Ece Akgun/INL/TR" userId="633e28cc-3f9c-4d09-9f45-8aa0a05adaa5" providerId="ADAL" clId="{20B5C05E-838F-4AB6-A903-F5DC41BC81D0}" dt="2024-09-01T21:04:18.586" v="3118" actId="14100"/>
          <ac:spMkLst>
            <pc:docMk/>
            <pc:sldMk cId="1205377307" sldId="2147473567"/>
            <ac:spMk id="52" creationId="{C039E979-4287-84EC-28B6-1A168783C67F}"/>
          </ac:spMkLst>
        </pc:spChg>
        <pc:spChg chg="mod">
          <ac:chgData name="Ece Akgun/INL/TR" userId="633e28cc-3f9c-4d09-9f45-8aa0a05adaa5" providerId="ADAL" clId="{20B5C05E-838F-4AB6-A903-F5DC41BC81D0}" dt="2024-09-01T21:04:22.326" v="3119" actId="1076"/>
          <ac:spMkLst>
            <pc:docMk/>
            <pc:sldMk cId="1205377307" sldId="2147473567"/>
            <ac:spMk id="55" creationId="{A96DF488-6464-6ADC-4028-0690714E012F}"/>
          </ac:spMkLst>
        </pc:spChg>
        <pc:spChg chg="del mod">
          <ac:chgData name="Ece Akgun/INL/TR" userId="633e28cc-3f9c-4d09-9f45-8aa0a05adaa5" providerId="ADAL" clId="{20B5C05E-838F-4AB6-A903-F5DC41BC81D0}" dt="2024-09-01T21:04:09.265" v="3115" actId="478"/>
          <ac:spMkLst>
            <pc:docMk/>
            <pc:sldMk cId="1205377307" sldId="2147473567"/>
            <ac:spMk id="58" creationId="{21EC9EB4-690B-77FD-39DC-7CBA4BB9EB42}"/>
          </ac:spMkLst>
        </pc:spChg>
        <pc:spChg chg="mod">
          <ac:chgData name="Ece Akgun/INL/TR" userId="633e28cc-3f9c-4d09-9f45-8aa0a05adaa5" providerId="ADAL" clId="{20B5C05E-838F-4AB6-A903-F5DC41BC81D0}" dt="2024-09-01T21:04:24.682" v="3120" actId="1076"/>
          <ac:spMkLst>
            <pc:docMk/>
            <pc:sldMk cId="1205377307" sldId="2147473567"/>
            <ac:spMk id="61" creationId="{C217304A-1AB8-EEF0-CE3E-544434A1A02B}"/>
          </ac:spMkLst>
        </pc:spChg>
        <pc:picChg chg="del">
          <ac:chgData name="Ece Akgun/INL/TR" userId="633e28cc-3f9c-4d09-9f45-8aa0a05adaa5" providerId="ADAL" clId="{20B5C05E-838F-4AB6-A903-F5DC41BC81D0}" dt="2024-09-01T21:03:15.064" v="3069" actId="478"/>
          <ac:picMkLst>
            <pc:docMk/>
            <pc:sldMk cId="1205377307" sldId="2147473567"/>
            <ac:picMk id="31" creationId="{F68CC7DD-188C-0CA1-4640-010F34F2A9D1}"/>
          </ac:picMkLst>
        </pc:picChg>
        <pc:picChg chg="mod">
          <ac:chgData name="Ece Akgun/INL/TR" userId="633e28cc-3f9c-4d09-9f45-8aa0a05adaa5" providerId="ADAL" clId="{20B5C05E-838F-4AB6-A903-F5DC41BC81D0}" dt="2024-09-01T21:04:28.099" v="3121" actId="1076"/>
          <ac:picMkLst>
            <pc:docMk/>
            <pc:sldMk cId="1205377307" sldId="2147473567"/>
            <ac:picMk id="36" creationId="{F045CC3E-4AEB-5983-68D7-0EDAED30E452}"/>
          </ac:picMkLst>
        </pc:picChg>
        <pc:picChg chg="del">
          <ac:chgData name="Ece Akgun/INL/TR" userId="633e28cc-3f9c-4d09-9f45-8aa0a05adaa5" providerId="ADAL" clId="{20B5C05E-838F-4AB6-A903-F5DC41BC81D0}" dt="2024-09-01T21:03:13.692" v="3068" actId="478"/>
          <ac:picMkLst>
            <pc:docMk/>
            <pc:sldMk cId="1205377307" sldId="2147473567"/>
            <ac:picMk id="38" creationId="{300FF087-CFB2-102B-1F15-560AA793B645}"/>
          </ac:picMkLst>
        </pc:picChg>
        <pc:picChg chg="del">
          <ac:chgData name="Ece Akgun/INL/TR" userId="633e28cc-3f9c-4d09-9f45-8aa0a05adaa5" providerId="ADAL" clId="{20B5C05E-838F-4AB6-A903-F5DC41BC81D0}" dt="2024-09-01T21:03:12.586" v="3067" actId="478"/>
          <ac:picMkLst>
            <pc:docMk/>
            <pc:sldMk cId="1205377307" sldId="2147473567"/>
            <ac:picMk id="40" creationId="{D7C67DC0-25EA-0AEF-2FFC-3EB049CD0CF1}"/>
          </ac:picMkLst>
        </pc:picChg>
        <pc:picChg chg="del">
          <ac:chgData name="Ece Akgun/INL/TR" userId="633e28cc-3f9c-4d09-9f45-8aa0a05adaa5" providerId="ADAL" clId="{20B5C05E-838F-4AB6-A903-F5DC41BC81D0}" dt="2024-09-01T21:03:16.187" v="3070" actId="478"/>
          <ac:picMkLst>
            <pc:docMk/>
            <pc:sldMk cId="1205377307" sldId="2147473567"/>
            <ac:picMk id="46" creationId="{9ADBC0B8-BE11-A02B-4136-F40C8D7E29BE}"/>
          </ac:picMkLst>
        </pc:picChg>
        <pc:picChg chg="del">
          <ac:chgData name="Ece Akgun/INL/TR" userId="633e28cc-3f9c-4d09-9f45-8aa0a05adaa5" providerId="ADAL" clId="{20B5C05E-838F-4AB6-A903-F5DC41BC81D0}" dt="2024-09-01T21:03:17.121" v="3071" actId="478"/>
          <ac:picMkLst>
            <pc:docMk/>
            <pc:sldMk cId="1205377307" sldId="2147473567"/>
            <ac:picMk id="48" creationId="{CBDDC5EF-8ADF-7D18-7216-787D7CB95B1C}"/>
          </ac:picMkLst>
        </pc:picChg>
        <pc:picChg chg="del">
          <ac:chgData name="Ece Akgun/INL/TR" userId="633e28cc-3f9c-4d09-9f45-8aa0a05adaa5" providerId="ADAL" clId="{20B5C05E-838F-4AB6-A903-F5DC41BC81D0}" dt="2024-09-01T21:03:18.216" v="3072" actId="478"/>
          <ac:picMkLst>
            <pc:docMk/>
            <pc:sldMk cId="1205377307" sldId="2147473567"/>
            <ac:picMk id="49" creationId="{956EE637-3BBA-4E6E-0712-5AD496716930}"/>
          </ac:picMkLst>
        </pc:picChg>
        <pc:picChg chg="del">
          <ac:chgData name="Ece Akgun/INL/TR" userId="633e28cc-3f9c-4d09-9f45-8aa0a05adaa5" providerId="ADAL" clId="{20B5C05E-838F-4AB6-A903-F5DC41BC81D0}" dt="2024-09-01T21:03:19.299" v="3073" actId="478"/>
          <ac:picMkLst>
            <pc:docMk/>
            <pc:sldMk cId="1205377307" sldId="2147473567"/>
            <ac:picMk id="50" creationId="{0DD7F36E-55E2-ACE2-3CB3-5F0F9975BD3E}"/>
          </ac:picMkLst>
        </pc:picChg>
        <pc:picChg chg="del">
          <ac:chgData name="Ece Akgun/INL/TR" userId="633e28cc-3f9c-4d09-9f45-8aa0a05adaa5" providerId="ADAL" clId="{20B5C05E-838F-4AB6-A903-F5DC41BC81D0}" dt="2024-09-01T21:03:23.997" v="3075" actId="478"/>
          <ac:picMkLst>
            <pc:docMk/>
            <pc:sldMk cId="1205377307" sldId="2147473567"/>
            <ac:picMk id="56" creationId="{E834C73B-D7F3-9C76-8B92-63B7456077B4}"/>
          </ac:picMkLst>
        </pc:picChg>
        <pc:picChg chg="del">
          <ac:chgData name="Ece Akgun/INL/TR" userId="633e28cc-3f9c-4d09-9f45-8aa0a05adaa5" providerId="ADAL" clId="{20B5C05E-838F-4AB6-A903-F5DC41BC81D0}" dt="2024-09-01T21:03:25.284" v="3076" actId="478"/>
          <ac:picMkLst>
            <pc:docMk/>
            <pc:sldMk cId="1205377307" sldId="2147473567"/>
            <ac:picMk id="57" creationId="{308B6360-433A-3AD4-4E8C-35C5E4D880F2}"/>
          </ac:picMkLst>
        </pc:picChg>
        <pc:picChg chg="del">
          <ac:chgData name="Ece Akgun/INL/TR" userId="633e28cc-3f9c-4d09-9f45-8aa0a05adaa5" providerId="ADAL" clId="{20B5C05E-838F-4AB6-A903-F5DC41BC81D0}" dt="2024-09-01T21:03:21.857" v="3074" actId="478"/>
          <ac:picMkLst>
            <pc:docMk/>
            <pc:sldMk cId="1205377307" sldId="2147473567"/>
            <ac:picMk id="60" creationId="{A37C92A0-52B5-D20C-58C0-A0CA92C1C0D0}"/>
          </ac:picMkLst>
        </pc:picChg>
      </pc:sldChg>
      <pc:sldChg chg="addSp delSp modSp del mod">
        <pc:chgData name="Ece Akgun/INL/TR" userId="633e28cc-3f9c-4d09-9f45-8aa0a05adaa5" providerId="ADAL" clId="{20B5C05E-838F-4AB6-A903-F5DC41BC81D0}" dt="2024-09-01T21:01:44.688" v="3051" actId="47"/>
        <pc:sldMkLst>
          <pc:docMk/>
          <pc:sldMk cId="525247878" sldId="2147473995"/>
        </pc:sldMkLst>
        <pc:picChg chg="add del">
          <ac:chgData name="Ece Akgun/INL/TR" userId="633e28cc-3f9c-4d09-9f45-8aa0a05adaa5" providerId="ADAL" clId="{20B5C05E-838F-4AB6-A903-F5DC41BC81D0}" dt="2024-09-01T20:54:53.449" v="2833" actId="478"/>
          <ac:picMkLst>
            <pc:docMk/>
            <pc:sldMk cId="525247878" sldId="2147473995"/>
            <ac:picMk id="3" creationId="{508C5718-1F78-4847-9AD5-96FCCAADAD12}"/>
          </ac:picMkLst>
        </pc:picChg>
        <pc:picChg chg="add mod">
          <ac:chgData name="Ece Akgun/INL/TR" userId="633e28cc-3f9c-4d09-9f45-8aa0a05adaa5" providerId="ADAL" clId="{20B5C05E-838F-4AB6-A903-F5DC41BC81D0}" dt="2024-09-01T20:54:54.674" v="2834" actId="1076"/>
          <ac:picMkLst>
            <pc:docMk/>
            <pc:sldMk cId="525247878" sldId="2147473995"/>
            <ac:picMk id="8" creationId="{76B2F9B5-3B8A-DA27-0D9F-FDE4EEF60601}"/>
          </ac:picMkLst>
        </pc:picChg>
        <pc:picChg chg="add mod">
          <ac:chgData name="Ece Akgun/INL/TR" userId="633e28cc-3f9c-4d09-9f45-8aa0a05adaa5" providerId="ADAL" clId="{20B5C05E-838F-4AB6-A903-F5DC41BC81D0}" dt="2024-09-01T20:55:15.348" v="2836" actId="1076"/>
          <ac:picMkLst>
            <pc:docMk/>
            <pc:sldMk cId="525247878" sldId="2147473995"/>
            <ac:picMk id="13" creationId="{0389C935-3026-0AFF-8297-F71D062E32EB}"/>
          </ac:picMkLst>
        </pc:picChg>
      </pc:sldChg>
      <pc:sldChg chg="del">
        <pc:chgData name="Ece Akgun/INL/TR" userId="633e28cc-3f9c-4d09-9f45-8aa0a05adaa5" providerId="ADAL" clId="{20B5C05E-838F-4AB6-A903-F5DC41BC81D0}" dt="2024-09-01T21:04:53.213" v="3122"/>
        <pc:sldMkLst>
          <pc:docMk/>
          <pc:sldMk cId="2913588991" sldId="2147473995"/>
        </pc:sldMkLst>
      </pc:sldChg>
      <pc:sldChg chg="ord">
        <pc:chgData name="Ece Akgun/INL/TR" userId="633e28cc-3f9c-4d09-9f45-8aa0a05adaa5" providerId="ADAL" clId="{20B5C05E-838F-4AB6-A903-F5DC41BC81D0}" dt="2024-09-01T21:29:14.772" v="3497"/>
        <pc:sldMkLst>
          <pc:docMk/>
          <pc:sldMk cId="3850723010" sldId="2147482691"/>
        </pc:sldMkLst>
      </pc:sldChg>
      <pc:sldChg chg="ord">
        <pc:chgData name="Ece Akgun/INL/TR" userId="633e28cc-3f9c-4d09-9f45-8aa0a05adaa5" providerId="ADAL" clId="{20B5C05E-838F-4AB6-A903-F5DC41BC81D0}" dt="2024-08-27T08:02:01.231" v="60"/>
        <pc:sldMkLst>
          <pc:docMk/>
          <pc:sldMk cId="3092099287" sldId="2147482695"/>
        </pc:sldMkLst>
      </pc:sldChg>
      <pc:sldChg chg="ord">
        <pc:chgData name="Ece Akgun/INL/TR" userId="633e28cc-3f9c-4d09-9f45-8aa0a05adaa5" providerId="ADAL" clId="{20B5C05E-838F-4AB6-A903-F5DC41BC81D0}" dt="2024-09-01T21:29:17.249" v="3499"/>
        <pc:sldMkLst>
          <pc:docMk/>
          <pc:sldMk cId="3735729768" sldId="2147482697"/>
        </pc:sldMkLst>
      </pc:sldChg>
      <pc:sldChg chg="ord">
        <pc:chgData name="Ece Akgun/INL/TR" userId="633e28cc-3f9c-4d09-9f45-8aa0a05adaa5" providerId="ADAL" clId="{20B5C05E-838F-4AB6-A903-F5DC41BC81D0}" dt="2024-09-01T21:29:18.763" v="3501"/>
        <pc:sldMkLst>
          <pc:docMk/>
          <pc:sldMk cId="3454036347" sldId="2147482698"/>
        </pc:sldMkLst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673127169" sldId="2147482699"/>
        </pc:sldMkLst>
      </pc:sldChg>
      <pc:sldChg chg="ord">
        <pc:chgData name="Ece Akgun/INL/TR" userId="633e28cc-3f9c-4d09-9f45-8aa0a05adaa5" providerId="ADAL" clId="{20B5C05E-838F-4AB6-A903-F5DC41BC81D0}" dt="2024-08-27T08:02:28.919" v="62"/>
        <pc:sldMkLst>
          <pc:docMk/>
          <pc:sldMk cId="308890347" sldId="2147482700"/>
        </pc:sldMkLst>
      </pc:sldChg>
      <pc:sldChg chg="addSp delSp modSp mod ord setBg">
        <pc:chgData name="Ece Akgun/INL/TR" userId="633e28cc-3f9c-4d09-9f45-8aa0a05adaa5" providerId="ADAL" clId="{20B5C05E-838F-4AB6-A903-F5DC41BC81D0}" dt="2024-09-01T19:46:11.412" v="2152"/>
        <pc:sldMkLst>
          <pc:docMk/>
          <pc:sldMk cId="3155223312" sldId="2147482702"/>
        </pc:sldMkLst>
        <pc:spChg chg="add del mod">
          <ac:chgData name="Ece Akgun/INL/TR" userId="633e28cc-3f9c-4d09-9f45-8aa0a05adaa5" providerId="ADAL" clId="{20B5C05E-838F-4AB6-A903-F5DC41BC81D0}" dt="2024-08-27T08:15:43.170" v="198" actId="478"/>
          <ac:spMkLst>
            <pc:docMk/>
            <pc:sldMk cId="3155223312" sldId="2147482702"/>
            <ac:spMk id="6" creationId="{7A116820-338E-57B7-E348-4FBB1A908B40}"/>
          </ac:spMkLst>
        </pc:spChg>
        <pc:spChg chg="add mod">
          <ac:chgData name="Ece Akgun/INL/TR" userId="633e28cc-3f9c-4d09-9f45-8aa0a05adaa5" providerId="ADAL" clId="{20B5C05E-838F-4AB6-A903-F5DC41BC81D0}" dt="2024-09-01T18:50:50.599" v="1079" actId="1076"/>
          <ac:spMkLst>
            <pc:docMk/>
            <pc:sldMk cId="3155223312" sldId="2147482702"/>
            <ac:spMk id="8" creationId="{54A56ACC-F488-4DA1-1ADE-AD1168AB8EF7}"/>
          </ac:spMkLst>
        </pc:spChg>
        <pc:spChg chg="mod">
          <ac:chgData name="Ece Akgun/INL/TR" userId="633e28cc-3f9c-4d09-9f45-8aa0a05adaa5" providerId="ADAL" clId="{20B5C05E-838F-4AB6-A903-F5DC41BC81D0}" dt="2024-08-27T08:16:45.177" v="211" actId="255"/>
          <ac:spMkLst>
            <pc:docMk/>
            <pc:sldMk cId="3155223312" sldId="2147482702"/>
            <ac:spMk id="34" creationId="{9E60D927-FD38-C535-8831-947A16D91BEC}"/>
          </ac:spMkLst>
        </pc:spChg>
        <pc:picChg chg="add del mod">
          <ac:chgData name="Ece Akgun/INL/TR" userId="633e28cc-3f9c-4d09-9f45-8aa0a05adaa5" providerId="ADAL" clId="{20B5C05E-838F-4AB6-A903-F5DC41BC81D0}" dt="2024-08-27T08:14:38.004" v="181" actId="478"/>
          <ac:picMkLst>
            <pc:docMk/>
            <pc:sldMk cId="3155223312" sldId="2147482702"/>
            <ac:picMk id="3" creationId="{CA944C3E-0F90-8627-48B3-08329C3954F8}"/>
          </ac:picMkLst>
        </pc:picChg>
        <pc:picChg chg="add del mod">
          <ac:chgData name="Ece Akgun/INL/TR" userId="633e28cc-3f9c-4d09-9f45-8aa0a05adaa5" providerId="ADAL" clId="{20B5C05E-838F-4AB6-A903-F5DC41BC81D0}" dt="2024-08-27T08:13:51.422" v="175" actId="478"/>
          <ac:picMkLst>
            <pc:docMk/>
            <pc:sldMk cId="3155223312" sldId="2147482702"/>
            <ac:picMk id="4" creationId="{F0AD474E-82D9-8658-482D-182D9DC65DA7}"/>
          </ac:picMkLst>
        </pc:picChg>
        <pc:picChg chg="add del mod">
          <ac:chgData name="Ece Akgun/INL/TR" userId="633e28cc-3f9c-4d09-9f45-8aa0a05adaa5" providerId="ADAL" clId="{20B5C05E-838F-4AB6-A903-F5DC41BC81D0}" dt="2024-08-27T08:14:46.030" v="182" actId="478"/>
          <ac:picMkLst>
            <pc:docMk/>
            <pc:sldMk cId="3155223312" sldId="2147482702"/>
            <ac:picMk id="5" creationId="{604A6B51-6332-0A4A-177A-BCBCEAFFBC71}"/>
          </ac:picMkLst>
        </pc:picChg>
        <pc:picChg chg="add mod">
          <ac:chgData name="Ece Akgun/INL/TR" userId="633e28cc-3f9c-4d09-9f45-8aa0a05adaa5" providerId="ADAL" clId="{20B5C05E-838F-4AB6-A903-F5DC41BC81D0}" dt="2024-08-27T08:18:00.950" v="217" actId="1076"/>
          <ac:picMkLst>
            <pc:docMk/>
            <pc:sldMk cId="3155223312" sldId="2147482702"/>
            <ac:picMk id="7" creationId="{E7ECD4DA-9183-E566-F497-446F3D7E6D03}"/>
          </ac:picMkLst>
        </pc:picChg>
        <pc:picChg chg="add mod">
          <ac:chgData name="Ece Akgun/INL/TR" userId="633e28cc-3f9c-4d09-9f45-8aa0a05adaa5" providerId="ADAL" clId="{20B5C05E-838F-4AB6-A903-F5DC41BC81D0}" dt="2024-08-27T08:18:06.293" v="219" actId="1076"/>
          <ac:picMkLst>
            <pc:docMk/>
            <pc:sldMk cId="3155223312" sldId="2147482702"/>
            <ac:picMk id="9" creationId="{ACE6D5A5-20E3-4E96-C01E-6C8AACD0F0CF}"/>
          </ac:picMkLst>
        </pc:picChg>
        <pc:picChg chg="add del">
          <ac:chgData name="Ece Akgun/INL/TR" userId="633e28cc-3f9c-4d09-9f45-8aa0a05adaa5" providerId="ADAL" clId="{20B5C05E-838F-4AB6-A903-F5DC41BC81D0}" dt="2024-08-27T08:04:01.881" v="86" actId="21"/>
          <ac:picMkLst>
            <pc:docMk/>
            <pc:sldMk cId="3155223312" sldId="2147482702"/>
            <ac:picMk id="11" creationId="{2FFFCCDA-C24A-EBF1-51E0-F845DA99962C}"/>
          </ac:picMkLst>
        </pc:picChg>
        <pc:picChg chg="mod">
          <ac:chgData name="Ece Akgun/INL/TR" userId="633e28cc-3f9c-4d09-9f45-8aa0a05adaa5" providerId="ADAL" clId="{20B5C05E-838F-4AB6-A903-F5DC41BC81D0}" dt="2024-08-27T08:18:13.139" v="221" actId="1076"/>
          <ac:picMkLst>
            <pc:docMk/>
            <pc:sldMk cId="3155223312" sldId="2147482702"/>
            <ac:picMk id="17" creationId="{FD68933A-9732-3E6D-397D-3C453E569CA8}"/>
          </ac:picMkLst>
        </pc:picChg>
        <pc:picChg chg="del">
          <ac:chgData name="Ece Akgun/INL/TR" userId="633e28cc-3f9c-4d09-9f45-8aa0a05adaa5" providerId="ADAL" clId="{20B5C05E-838F-4AB6-A903-F5DC41BC81D0}" dt="2024-08-21T11:19:50.163" v="45" actId="478"/>
          <ac:picMkLst>
            <pc:docMk/>
            <pc:sldMk cId="3155223312" sldId="2147482702"/>
            <ac:picMk id="32" creationId="{1EF0E5DC-2D8C-B028-FA83-A32C6C3690F5}"/>
          </ac:picMkLst>
        </pc:picChg>
        <pc:picChg chg="mod">
          <ac:chgData name="Ece Akgun/INL/TR" userId="633e28cc-3f9c-4d09-9f45-8aa0a05adaa5" providerId="ADAL" clId="{20B5C05E-838F-4AB6-A903-F5DC41BC81D0}" dt="2024-08-28T09:39:27.418" v="1042" actId="1076"/>
          <ac:picMkLst>
            <pc:docMk/>
            <pc:sldMk cId="3155223312" sldId="2147482702"/>
            <ac:picMk id="36" creationId="{A2959ADA-770F-6622-3450-20EB5A592349}"/>
          </ac:picMkLst>
        </pc:picChg>
        <pc:picChg chg="del mod">
          <ac:chgData name="Ece Akgun/INL/TR" userId="633e28cc-3f9c-4d09-9f45-8aa0a05adaa5" providerId="ADAL" clId="{20B5C05E-838F-4AB6-A903-F5DC41BC81D0}" dt="2024-08-27T08:14:57.049" v="185" actId="478"/>
          <ac:picMkLst>
            <pc:docMk/>
            <pc:sldMk cId="3155223312" sldId="2147482702"/>
            <ac:picMk id="38" creationId="{166A887C-0310-9738-41AC-ACCEB9CC267B}"/>
          </ac:picMkLst>
        </pc:picChg>
      </pc:sldChg>
      <pc:sldChg chg="addSp delSp modSp mod ord setBg">
        <pc:chgData name="Ece Akgun/INL/TR" userId="633e28cc-3f9c-4d09-9f45-8aa0a05adaa5" providerId="ADAL" clId="{20B5C05E-838F-4AB6-A903-F5DC41BC81D0}" dt="2024-09-01T19:16:06.477" v="1512" actId="1076"/>
        <pc:sldMkLst>
          <pc:docMk/>
          <pc:sldMk cId="1398093769" sldId="2147482703"/>
        </pc:sldMkLst>
        <pc:spChg chg="add mod">
          <ac:chgData name="Ece Akgun/INL/TR" userId="633e28cc-3f9c-4d09-9f45-8aa0a05adaa5" providerId="ADAL" clId="{20B5C05E-838F-4AB6-A903-F5DC41BC81D0}" dt="2024-09-01T19:11:37.747" v="1371" actId="13926"/>
          <ac:spMkLst>
            <pc:docMk/>
            <pc:sldMk cId="1398093769" sldId="2147482703"/>
            <ac:spMk id="9" creationId="{5363BCF5-2533-3107-1D8A-48314772FEEE}"/>
          </ac:spMkLst>
        </pc:spChg>
        <pc:spChg chg="add mod">
          <ac:chgData name="Ece Akgun/INL/TR" userId="633e28cc-3f9c-4d09-9f45-8aa0a05adaa5" providerId="ADAL" clId="{20B5C05E-838F-4AB6-A903-F5DC41BC81D0}" dt="2024-09-01T19:16:06.477" v="1512" actId="1076"/>
          <ac:spMkLst>
            <pc:docMk/>
            <pc:sldMk cId="1398093769" sldId="2147482703"/>
            <ac:spMk id="12" creationId="{1BC989A1-A834-1422-9ADD-6F88C335CE0B}"/>
          </ac:spMkLst>
        </pc:spChg>
        <pc:spChg chg="add">
          <ac:chgData name="Ece Akgun/INL/TR" userId="633e28cc-3f9c-4d09-9f45-8aa0a05adaa5" providerId="ADAL" clId="{20B5C05E-838F-4AB6-A903-F5DC41BC81D0}" dt="2024-09-01T19:06:30.304" v="1221" actId="26606"/>
          <ac:spMkLst>
            <pc:docMk/>
            <pc:sldMk cId="1398093769" sldId="2147482703"/>
            <ac:spMk id="13" creationId="{42A4FC2C-047E-45A5-965D-8E1E3BF09BC6}"/>
          </ac:spMkLst>
        </pc:spChg>
        <pc:picChg chg="add del mod">
          <ac:chgData name="Ece Akgun/INL/TR" userId="633e28cc-3f9c-4d09-9f45-8aa0a05adaa5" providerId="ADAL" clId="{20B5C05E-838F-4AB6-A903-F5DC41BC81D0}" dt="2024-09-01T19:02:42.349" v="1204" actId="21"/>
          <ac:picMkLst>
            <pc:docMk/>
            <pc:sldMk cId="1398093769" sldId="2147482703"/>
            <ac:picMk id="3" creationId="{F218F9E1-724D-0BA9-0B09-1D48B3851084}"/>
          </ac:picMkLst>
        </pc:picChg>
        <pc:picChg chg="del mod">
          <ac:chgData name="Ece Akgun/INL/TR" userId="633e28cc-3f9c-4d09-9f45-8aa0a05adaa5" providerId="ADAL" clId="{20B5C05E-838F-4AB6-A903-F5DC41BC81D0}" dt="2024-09-01T19:06:12.604" v="1215" actId="478"/>
          <ac:picMkLst>
            <pc:docMk/>
            <pc:sldMk cId="1398093769" sldId="2147482703"/>
            <ac:picMk id="4" creationId="{4D5094CA-0086-02D6-3505-D35583E7F423}"/>
          </ac:picMkLst>
        </pc:picChg>
        <pc:picChg chg="add del">
          <ac:chgData name="Ece Akgun/INL/TR" userId="633e28cc-3f9c-4d09-9f45-8aa0a05adaa5" providerId="ADAL" clId="{20B5C05E-838F-4AB6-A903-F5DC41BC81D0}" dt="2024-09-01T19:02:39.045" v="1202" actId="478"/>
          <ac:picMkLst>
            <pc:docMk/>
            <pc:sldMk cId="1398093769" sldId="2147482703"/>
            <ac:picMk id="6" creationId="{157377E0-113F-50D5-9A10-43140319F3A1}"/>
          </ac:picMkLst>
        </pc:picChg>
        <pc:picChg chg="add mod ord">
          <ac:chgData name="Ece Akgun/INL/TR" userId="633e28cc-3f9c-4d09-9f45-8aa0a05adaa5" providerId="ADAL" clId="{20B5C05E-838F-4AB6-A903-F5DC41BC81D0}" dt="2024-09-01T19:07:43.862" v="1237" actId="167"/>
          <ac:picMkLst>
            <pc:docMk/>
            <pc:sldMk cId="1398093769" sldId="2147482703"/>
            <ac:picMk id="8" creationId="{342C1EB6-4A1C-6A0B-F2B4-B9B354FA5419}"/>
          </ac:picMkLst>
        </pc:picChg>
        <pc:picChg chg="add del mod">
          <ac:chgData name="Ece Akgun/INL/TR" userId="633e28cc-3f9c-4d09-9f45-8aa0a05adaa5" providerId="ADAL" clId="{20B5C05E-838F-4AB6-A903-F5DC41BC81D0}" dt="2024-09-01T19:07:33.196" v="1234" actId="478"/>
          <ac:picMkLst>
            <pc:docMk/>
            <pc:sldMk cId="1398093769" sldId="2147482703"/>
            <ac:picMk id="10" creationId="{E6CC2B10-DD8E-2295-FF74-CE76A9FB15BC}"/>
          </ac:picMkLst>
        </pc:picChg>
      </pc:sldChg>
      <pc:sldChg chg="addSp delSp modSp mod">
        <pc:chgData name="Ece Akgun/INL/TR" userId="633e28cc-3f9c-4d09-9f45-8aa0a05adaa5" providerId="ADAL" clId="{20B5C05E-838F-4AB6-A903-F5DC41BC81D0}" dt="2024-09-01T19:45:37.829" v="2139" actId="1076"/>
        <pc:sldMkLst>
          <pc:docMk/>
          <pc:sldMk cId="3927181080" sldId="2147482704"/>
        </pc:sldMkLst>
        <pc:spChg chg="add mod">
          <ac:chgData name="Ece Akgun/INL/TR" userId="633e28cc-3f9c-4d09-9f45-8aa0a05adaa5" providerId="ADAL" clId="{20B5C05E-838F-4AB6-A903-F5DC41BC81D0}" dt="2024-09-01T19:45:37.829" v="2139" actId="1076"/>
          <ac:spMkLst>
            <pc:docMk/>
            <pc:sldMk cId="3927181080" sldId="2147482704"/>
            <ac:spMk id="11" creationId="{A714B8C3-4297-8E04-87D6-5194F6BF0C5F}"/>
          </ac:spMkLst>
        </pc:spChg>
        <pc:picChg chg="add mod">
          <ac:chgData name="Ece Akgun/INL/TR" userId="633e28cc-3f9c-4d09-9f45-8aa0a05adaa5" providerId="ADAL" clId="{20B5C05E-838F-4AB6-A903-F5DC41BC81D0}" dt="2024-09-01T19:45:08.671" v="2133" actId="1076"/>
          <ac:picMkLst>
            <pc:docMk/>
            <pc:sldMk cId="3927181080" sldId="2147482704"/>
            <ac:picMk id="3" creationId="{61808B95-B4E6-2E74-3664-28DD4DD5288F}"/>
          </ac:picMkLst>
        </pc:picChg>
        <pc:picChg chg="add mod">
          <ac:chgData name="Ece Akgun/INL/TR" userId="633e28cc-3f9c-4d09-9f45-8aa0a05adaa5" providerId="ADAL" clId="{20B5C05E-838F-4AB6-A903-F5DC41BC81D0}" dt="2024-09-01T19:45:20.335" v="2138" actId="1076"/>
          <ac:picMkLst>
            <pc:docMk/>
            <pc:sldMk cId="3927181080" sldId="2147482704"/>
            <ac:picMk id="5" creationId="{7D972F68-68CE-5908-7AC5-BC26190A8D7C}"/>
          </ac:picMkLst>
        </pc:picChg>
        <pc:picChg chg="del">
          <ac:chgData name="Ece Akgun/INL/TR" userId="633e28cc-3f9c-4d09-9f45-8aa0a05adaa5" providerId="ADAL" clId="{20B5C05E-838F-4AB6-A903-F5DC41BC81D0}" dt="2024-09-01T19:40:32.980" v="2035" actId="478"/>
          <ac:picMkLst>
            <pc:docMk/>
            <pc:sldMk cId="3927181080" sldId="2147482704"/>
            <ac:picMk id="6" creationId="{EFA0E7F4-3423-6C8D-7028-6094A9996F4B}"/>
          </ac:picMkLst>
        </pc:picChg>
        <pc:picChg chg="add mod">
          <ac:chgData name="Ece Akgun/INL/TR" userId="633e28cc-3f9c-4d09-9f45-8aa0a05adaa5" providerId="ADAL" clId="{20B5C05E-838F-4AB6-A903-F5DC41BC81D0}" dt="2024-09-01T19:45:17.918" v="2137" actId="1076"/>
          <ac:picMkLst>
            <pc:docMk/>
            <pc:sldMk cId="3927181080" sldId="2147482704"/>
            <ac:picMk id="8" creationId="{4337940E-79AF-27C4-5A2C-E7932583D623}"/>
          </ac:picMkLst>
        </pc:picChg>
        <pc:picChg chg="add mod">
          <ac:chgData name="Ece Akgun/INL/TR" userId="633e28cc-3f9c-4d09-9f45-8aa0a05adaa5" providerId="ADAL" clId="{20B5C05E-838F-4AB6-A903-F5DC41BC81D0}" dt="2024-09-01T19:45:15.350" v="2136" actId="1076"/>
          <ac:picMkLst>
            <pc:docMk/>
            <pc:sldMk cId="3927181080" sldId="2147482704"/>
            <ac:picMk id="10" creationId="{E32D168B-BC54-45EA-83FB-805C750D2C53}"/>
          </ac:picMkLst>
        </pc:picChg>
      </pc:sldChg>
      <pc:sldChg chg="addSp delSp modSp mod ord">
        <pc:chgData name="Ece Akgun/INL/TR" userId="633e28cc-3f9c-4d09-9f45-8aa0a05adaa5" providerId="ADAL" clId="{20B5C05E-838F-4AB6-A903-F5DC41BC81D0}" dt="2024-09-01T21:17:55.685" v="3407"/>
        <pc:sldMkLst>
          <pc:docMk/>
          <pc:sldMk cId="2371490479" sldId="2147482706"/>
        </pc:sldMkLst>
        <pc:spChg chg="add mod">
          <ac:chgData name="Ece Akgun/INL/TR" userId="633e28cc-3f9c-4d09-9f45-8aa0a05adaa5" providerId="ADAL" clId="{20B5C05E-838F-4AB6-A903-F5DC41BC81D0}" dt="2024-09-01T20:13:14.189" v="2778" actId="1076"/>
          <ac:spMkLst>
            <pc:docMk/>
            <pc:sldMk cId="2371490479" sldId="2147482706"/>
            <ac:spMk id="15" creationId="{560C17C5-511C-9235-E728-F7C6DEC71ACC}"/>
          </ac:spMkLst>
        </pc:spChg>
        <pc:spChg chg="add mod">
          <ac:chgData name="Ece Akgun/INL/TR" userId="633e28cc-3f9c-4d09-9f45-8aa0a05adaa5" providerId="ADAL" clId="{20B5C05E-838F-4AB6-A903-F5DC41BC81D0}" dt="2024-09-01T20:13:17.586" v="2779" actId="1076"/>
          <ac:spMkLst>
            <pc:docMk/>
            <pc:sldMk cId="2371490479" sldId="2147482706"/>
            <ac:spMk id="16" creationId="{EE62CD30-3EC7-FB9D-8C83-D237138DC826}"/>
          </ac:spMkLst>
        </pc:spChg>
        <pc:spChg chg="add mod">
          <ac:chgData name="Ece Akgun/INL/TR" userId="633e28cc-3f9c-4d09-9f45-8aa0a05adaa5" providerId="ADAL" clId="{20B5C05E-838F-4AB6-A903-F5DC41BC81D0}" dt="2024-09-01T20:13:19.896" v="2780" actId="1076"/>
          <ac:spMkLst>
            <pc:docMk/>
            <pc:sldMk cId="2371490479" sldId="2147482706"/>
            <ac:spMk id="17" creationId="{1354027C-ABDE-2436-0BB8-1D067C83F7C1}"/>
          </ac:spMkLst>
        </pc:spChg>
        <pc:spChg chg="add mod">
          <ac:chgData name="Ece Akgun/INL/TR" userId="633e28cc-3f9c-4d09-9f45-8aa0a05adaa5" providerId="ADAL" clId="{20B5C05E-838F-4AB6-A903-F5DC41BC81D0}" dt="2024-09-01T20:16:55.656" v="2820" actId="242"/>
          <ac:spMkLst>
            <pc:docMk/>
            <pc:sldMk cId="2371490479" sldId="2147482706"/>
            <ac:spMk id="18" creationId="{59C4E1B7-9FCC-632A-C78E-AD6B3E9BA690}"/>
          </ac:spMkLst>
        </pc:spChg>
        <pc:spChg chg="add mod">
          <ac:chgData name="Ece Akgun/INL/TR" userId="633e28cc-3f9c-4d09-9f45-8aa0a05adaa5" providerId="ADAL" clId="{20B5C05E-838F-4AB6-A903-F5DC41BC81D0}" dt="2024-09-01T20:17:11.227" v="2823" actId="114"/>
          <ac:spMkLst>
            <pc:docMk/>
            <pc:sldMk cId="2371490479" sldId="2147482706"/>
            <ac:spMk id="19" creationId="{525E725F-A503-7D5B-4513-CAA8C81472B6}"/>
          </ac:spMkLst>
        </pc:spChg>
        <pc:picChg chg="add mod">
          <ac:chgData name="Ece Akgun/INL/TR" userId="633e28cc-3f9c-4d09-9f45-8aa0a05adaa5" providerId="ADAL" clId="{20B5C05E-838F-4AB6-A903-F5DC41BC81D0}" dt="2024-09-01T20:16:25.539" v="2814" actId="1076"/>
          <ac:picMkLst>
            <pc:docMk/>
            <pc:sldMk cId="2371490479" sldId="2147482706"/>
            <ac:picMk id="3" creationId="{1FCE1553-FF58-F320-8246-024BEB2BEBE9}"/>
          </ac:picMkLst>
        </pc:picChg>
        <pc:picChg chg="add del mod">
          <ac:chgData name="Ece Akgun/INL/TR" userId="633e28cc-3f9c-4d09-9f45-8aa0a05adaa5" providerId="ADAL" clId="{20B5C05E-838F-4AB6-A903-F5DC41BC81D0}" dt="2024-09-01T20:07:51.600" v="2471" actId="478"/>
          <ac:picMkLst>
            <pc:docMk/>
            <pc:sldMk cId="2371490479" sldId="2147482706"/>
            <ac:picMk id="5" creationId="{D72A24D5-B169-8E9C-1A4F-CAD1E9A83701}"/>
          </ac:picMkLst>
        </pc:picChg>
        <pc:picChg chg="add mod">
          <ac:chgData name="Ece Akgun/INL/TR" userId="633e28cc-3f9c-4d09-9f45-8aa0a05adaa5" providerId="ADAL" clId="{20B5C05E-838F-4AB6-A903-F5DC41BC81D0}" dt="2024-09-01T20:08:25.278" v="2481" actId="1076"/>
          <ac:picMkLst>
            <pc:docMk/>
            <pc:sldMk cId="2371490479" sldId="2147482706"/>
            <ac:picMk id="7" creationId="{9078544A-40CD-9DDC-94B7-17306D99AD73}"/>
          </ac:picMkLst>
        </pc:picChg>
        <pc:picChg chg="add del">
          <ac:chgData name="Ece Akgun/INL/TR" userId="633e28cc-3f9c-4d09-9f45-8aa0a05adaa5" providerId="ADAL" clId="{20B5C05E-838F-4AB6-A903-F5DC41BC81D0}" dt="2024-09-01T20:08:03.781" v="2473" actId="478"/>
          <ac:picMkLst>
            <pc:docMk/>
            <pc:sldMk cId="2371490479" sldId="2147482706"/>
            <ac:picMk id="9" creationId="{A55575A8-4DEE-0F51-7337-B07EC32FB049}"/>
          </ac:picMkLst>
        </pc:picChg>
        <pc:picChg chg="del mod">
          <ac:chgData name="Ece Akgun/INL/TR" userId="633e28cc-3f9c-4d09-9f45-8aa0a05adaa5" providerId="ADAL" clId="{20B5C05E-838F-4AB6-A903-F5DC41BC81D0}" dt="2024-09-01T20:14:21.687" v="2797" actId="478"/>
          <ac:picMkLst>
            <pc:docMk/>
            <pc:sldMk cId="2371490479" sldId="2147482706"/>
            <ac:picMk id="10" creationId="{59377660-D2D7-D792-D6F4-1ED113A889DC}"/>
          </ac:picMkLst>
        </pc:picChg>
        <pc:picChg chg="add mod">
          <ac:chgData name="Ece Akgun/INL/TR" userId="633e28cc-3f9c-4d09-9f45-8aa0a05adaa5" providerId="ADAL" clId="{20B5C05E-838F-4AB6-A903-F5DC41BC81D0}" dt="2024-09-01T20:08:59.345" v="2486" actId="1076"/>
          <ac:picMkLst>
            <pc:docMk/>
            <pc:sldMk cId="2371490479" sldId="2147482706"/>
            <ac:picMk id="12" creationId="{6769B996-FEA1-770D-44F5-2ABA813FBD5C}"/>
          </ac:picMkLst>
        </pc:picChg>
        <pc:picChg chg="add del">
          <ac:chgData name="Ece Akgun/INL/TR" userId="633e28cc-3f9c-4d09-9f45-8aa0a05adaa5" providerId="ADAL" clId="{20B5C05E-838F-4AB6-A903-F5DC41BC81D0}" dt="2024-09-01T20:11:06.039" v="2616" actId="478"/>
          <ac:picMkLst>
            <pc:docMk/>
            <pc:sldMk cId="2371490479" sldId="2147482706"/>
            <ac:picMk id="14" creationId="{1BDFA612-0592-0051-0CBA-F5BF880EBE5B}"/>
          </ac:picMkLst>
        </pc:picChg>
      </pc:sldChg>
      <pc:sldChg chg="addSp delSp modSp mod ord modNotesTx">
        <pc:chgData name="Ece Akgun/INL/TR" userId="633e28cc-3f9c-4d09-9f45-8aa0a05adaa5" providerId="ADAL" clId="{20B5C05E-838F-4AB6-A903-F5DC41BC81D0}" dt="2024-09-01T19:46:42.650" v="2154" actId="478"/>
        <pc:sldMkLst>
          <pc:docMk/>
          <pc:sldMk cId="1204220941" sldId="2147482707"/>
        </pc:sldMkLst>
        <pc:spChg chg="add mod">
          <ac:chgData name="Ece Akgun/INL/TR" userId="633e28cc-3f9c-4d09-9f45-8aa0a05adaa5" providerId="ADAL" clId="{20B5C05E-838F-4AB6-A903-F5DC41BC81D0}" dt="2024-08-27T09:37:27.376" v="1024" actId="1076"/>
          <ac:spMkLst>
            <pc:docMk/>
            <pc:sldMk cId="1204220941" sldId="2147482707"/>
            <ac:spMk id="11" creationId="{66A387B4-F641-AD86-FAC9-B42F1D3F96EF}"/>
          </ac:spMkLst>
        </pc:spChg>
        <pc:spChg chg="add del mod">
          <ac:chgData name="Ece Akgun/INL/TR" userId="633e28cc-3f9c-4d09-9f45-8aa0a05adaa5" providerId="ADAL" clId="{20B5C05E-838F-4AB6-A903-F5DC41BC81D0}" dt="2024-08-27T09:02:05.694" v="862" actId="478"/>
          <ac:spMkLst>
            <pc:docMk/>
            <pc:sldMk cId="1204220941" sldId="2147482707"/>
            <ac:spMk id="15" creationId="{B05FF70F-8C79-B718-93B0-481C78C4FDEA}"/>
          </ac:spMkLst>
        </pc:spChg>
        <pc:spChg chg="add mod">
          <ac:chgData name="Ece Akgun/INL/TR" userId="633e28cc-3f9c-4d09-9f45-8aa0a05adaa5" providerId="ADAL" clId="{20B5C05E-838F-4AB6-A903-F5DC41BC81D0}" dt="2024-08-27T09:37:49.828" v="1031" actId="113"/>
          <ac:spMkLst>
            <pc:docMk/>
            <pc:sldMk cId="1204220941" sldId="2147482707"/>
            <ac:spMk id="17" creationId="{A5D8AE7F-4A6C-843A-9474-4586227B0079}"/>
          </ac:spMkLst>
        </pc:spChg>
        <pc:spChg chg="add mod">
          <ac:chgData name="Ece Akgun/INL/TR" userId="633e28cc-3f9c-4d09-9f45-8aa0a05adaa5" providerId="ADAL" clId="{20B5C05E-838F-4AB6-A903-F5DC41BC81D0}" dt="2024-08-27T09:37:59.410" v="1033" actId="1076"/>
          <ac:spMkLst>
            <pc:docMk/>
            <pc:sldMk cId="1204220941" sldId="2147482707"/>
            <ac:spMk id="19" creationId="{1AAD4F54-EB10-D3BE-B992-78578C99840A}"/>
          </ac:spMkLst>
        </pc:spChg>
        <pc:spChg chg="add mod">
          <ac:chgData name="Ece Akgun/INL/TR" userId="633e28cc-3f9c-4d09-9f45-8aa0a05adaa5" providerId="ADAL" clId="{20B5C05E-838F-4AB6-A903-F5DC41BC81D0}" dt="2024-08-27T09:38:17.031" v="1037" actId="1076"/>
          <ac:spMkLst>
            <pc:docMk/>
            <pc:sldMk cId="1204220941" sldId="2147482707"/>
            <ac:spMk id="21" creationId="{EA7C6958-CECA-1B4C-E9EC-E4D78173197A}"/>
          </ac:spMkLst>
        </pc:spChg>
        <pc:spChg chg="add del">
          <ac:chgData name="Ece Akgun/INL/TR" userId="633e28cc-3f9c-4d09-9f45-8aa0a05adaa5" providerId="ADAL" clId="{20B5C05E-838F-4AB6-A903-F5DC41BC81D0}" dt="2024-08-27T09:02:33.160" v="898" actId="22"/>
          <ac:spMkLst>
            <pc:docMk/>
            <pc:sldMk cId="1204220941" sldId="2147482707"/>
            <ac:spMk id="23" creationId="{84B19C75-7A9C-266C-794D-C60E11658402}"/>
          </ac:spMkLst>
        </pc:spChg>
        <pc:spChg chg="add del mod">
          <ac:chgData name="Ece Akgun/INL/TR" userId="633e28cc-3f9c-4d09-9f45-8aa0a05adaa5" providerId="ADAL" clId="{20B5C05E-838F-4AB6-A903-F5DC41BC81D0}" dt="2024-09-01T19:46:42.650" v="2154" actId="478"/>
          <ac:spMkLst>
            <pc:docMk/>
            <pc:sldMk cId="1204220941" sldId="2147482707"/>
            <ac:spMk id="25" creationId="{D9185727-E958-EEDE-F14B-5C380317CE48}"/>
          </ac:spMkLst>
        </pc:spChg>
        <pc:spChg chg="add mod">
          <ac:chgData name="Ece Akgun/INL/TR" userId="633e28cc-3f9c-4d09-9f45-8aa0a05adaa5" providerId="ADAL" clId="{20B5C05E-838F-4AB6-A903-F5DC41BC81D0}" dt="2024-08-27T09:38:21.696" v="1038" actId="1076"/>
          <ac:spMkLst>
            <pc:docMk/>
            <pc:sldMk cId="1204220941" sldId="2147482707"/>
            <ac:spMk id="27" creationId="{5E5DAD29-A320-40A3-CBCB-0B283C84BFEE}"/>
          </ac:spMkLst>
        </pc:spChg>
        <pc:spChg chg="add mod">
          <ac:chgData name="Ece Akgun/INL/TR" userId="633e28cc-3f9c-4d09-9f45-8aa0a05adaa5" providerId="ADAL" clId="{20B5C05E-838F-4AB6-A903-F5DC41BC81D0}" dt="2024-08-27T09:38:06.263" v="1035" actId="1076"/>
          <ac:spMkLst>
            <pc:docMk/>
            <pc:sldMk cId="1204220941" sldId="2147482707"/>
            <ac:spMk id="29" creationId="{D0008A27-D3BA-8545-4C08-0F827CF16756}"/>
          </ac:spMkLst>
        </pc:spChg>
        <pc:spChg chg="add mod">
          <ac:chgData name="Ece Akgun/INL/TR" userId="633e28cc-3f9c-4d09-9f45-8aa0a05adaa5" providerId="ADAL" clId="{20B5C05E-838F-4AB6-A903-F5DC41BC81D0}" dt="2024-08-27T09:37:56.068" v="1032" actId="1076"/>
          <ac:spMkLst>
            <pc:docMk/>
            <pc:sldMk cId="1204220941" sldId="2147482707"/>
            <ac:spMk id="31" creationId="{59EF69EB-590B-35F0-2F8B-A35140A4672C}"/>
          </ac:spMkLst>
        </pc:spChg>
        <pc:spChg chg="add mod">
          <ac:chgData name="Ece Akgun/INL/TR" userId="633e28cc-3f9c-4d09-9f45-8aa0a05adaa5" providerId="ADAL" clId="{20B5C05E-838F-4AB6-A903-F5DC41BC81D0}" dt="2024-08-27T09:38:02.747" v="1034" actId="1076"/>
          <ac:spMkLst>
            <pc:docMk/>
            <pc:sldMk cId="1204220941" sldId="2147482707"/>
            <ac:spMk id="32" creationId="{56ADE7F2-8869-BCE8-C8AE-34F83B452C12}"/>
          </ac:spMkLst>
        </pc:spChg>
        <pc:picChg chg="del mod ord">
          <ac:chgData name="Ece Akgun/INL/TR" userId="633e28cc-3f9c-4d09-9f45-8aa0a05adaa5" providerId="ADAL" clId="{20B5C05E-838F-4AB6-A903-F5DC41BC81D0}" dt="2024-08-27T08:54:02.116" v="743" actId="478"/>
          <ac:picMkLst>
            <pc:docMk/>
            <pc:sldMk cId="1204220941" sldId="2147482707"/>
            <ac:picMk id="3" creationId="{B48F0B1F-EC60-CE44-0B2E-A6F0E59ACAA9}"/>
          </ac:picMkLst>
        </pc:picChg>
        <pc:picChg chg="add mod">
          <ac:chgData name="Ece Akgun/INL/TR" userId="633e28cc-3f9c-4d09-9f45-8aa0a05adaa5" providerId="ADAL" clId="{20B5C05E-838F-4AB6-A903-F5DC41BC81D0}" dt="2024-08-27T09:38:30.144" v="1039" actId="1076"/>
          <ac:picMkLst>
            <pc:docMk/>
            <pc:sldMk cId="1204220941" sldId="2147482707"/>
            <ac:picMk id="4" creationId="{A61B2F7D-F837-8BB6-A7A5-DBCC734F8461}"/>
          </ac:picMkLst>
        </pc:picChg>
        <pc:picChg chg="add mod">
          <ac:chgData name="Ece Akgun/INL/TR" userId="633e28cc-3f9c-4d09-9f45-8aa0a05adaa5" providerId="ADAL" clId="{20B5C05E-838F-4AB6-A903-F5DC41BC81D0}" dt="2024-08-27T09:37:30.570" v="1025" actId="1076"/>
          <ac:picMkLst>
            <pc:docMk/>
            <pc:sldMk cId="1204220941" sldId="2147482707"/>
            <ac:picMk id="6" creationId="{C546ED5F-3B3F-130E-3E7B-42C07DCDF02C}"/>
          </ac:picMkLst>
        </pc:picChg>
        <pc:picChg chg="add mod">
          <ac:chgData name="Ece Akgun/INL/TR" userId="633e28cc-3f9c-4d09-9f45-8aa0a05adaa5" providerId="ADAL" clId="{20B5C05E-838F-4AB6-A903-F5DC41BC81D0}" dt="2024-08-27T09:37:33.026" v="1027" actId="1076"/>
          <ac:picMkLst>
            <pc:docMk/>
            <pc:sldMk cId="1204220941" sldId="2147482707"/>
            <ac:picMk id="8" creationId="{CE6E0735-3128-8C11-29C2-8D8E9FE16E1D}"/>
          </ac:picMkLst>
        </pc:picChg>
        <pc:picChg chg="add mod">
          <ac:chgData name="Ece Akgun/INL/TR" userId="633e28cc-3f9c-4d09-9f45-8aa0a05adaa5" providerId="ADAL" clId="{20B5C05E-838F-4AB6-A903-F5DC41BC81D0}" dt="2024-08-27T09:37:35.298" v="1028" actId="1076"/>
          <ac:picMkLst>
            <pc:docMk/>
            <pc:sldMk cId="1204220941" sldId="2147482707"/>
            <ac:picMk id="10" creationId="{13D3D1E1-9D69-4F49-8618-0F3957EBDDA9}"/>
          </ac:picMkLst>
        </pc:picChg>
        <pc:picChg chg="add mod">
          <ac:chgData name="Ece Akgun/INL/TR" userId="633e28cc-3f9c-4d09-9f45-8aa0a05adaa5" providerId="ADAL" clId="{20B5C05E-838F-4AB6-A903-F5DC41BC81D0}" dt="2024-08-27T08:53:22.454" v="675" actId="1076"/>
          <ac:picMkLst>
            <pc:docMk/>
            <pc:sldMk cId="1204220941" sldId="2147482707"/>
            <ac:picMk id="13" creationId="{F1F04B9D-6453-7D61-EF13-528CC89844C1}"/>
          </ac:picMkLst>
        </pc:picChg>
      </pc:sldChg>
      <pc:sldChg chg="del ord">
        <pc:chgData name="Ece Akgun/INL/TR" userId="633e28cc-3f9c-4d09-9f45-8aa0a05adaa5" providerId="ADAL" clId="{20B5C05E-838F-4AB6-A903-F5DC41BC81D0}" dt="2024-09-01T21:28:57.072" v="3489" actId="47"/>
        <pc:sldMkLst>
          <pc:docMk/>
          <pc:sldMk cId="728742078" sldId="2147482710"/>
        </pc:sldMkLst>
      </pc:sldChg>
      <pc:sldChg chg="modSp mod">
        <pc:chgData name="Ece Akgun/INL/TR" userId="633e28cc-3f9c-4d09-9f45-8aa0a05adaa5" providerId="ADAL" clId="{20B5C05E-838F-4AB6-A903-F5DC41BC81D0}" dt="2024-09-01T21:27:17.944" v="3478" actId="1076"/>
        <pc:sldMkLst>
          <pc:docMk/>
          <pc:sldMk cId="2119144914" sldId="2147482818"/>
        </pc:sldMkLst>
        <pc:spChg chg="mod">
          <ac:chgData name="Ece Akgun/INL/TR" userId="633e28cc-3f9c-4d09-9f45-8aa0a05adaa5" providerId="ADAL" clId="{20B5C05E-838F-4AB6-A903-F5DC41BC81D0}" dt="2024-09-01T21:27:17.944" v="3478" actId="1076"/>
          <ac:spMkLst>
            <pc:docMk/>
            <pc:sldMk cId="2119144914" sldId="2147482818"/>
            <ac:spMk id="4" creationId="{00946C1D-709E-E1A9-E830-9A542F219A75}"/>
          </ac:spMkLst>
        </pc:spChg>
        <pc:spChg chg="mod">
          <ac:chgData name="Ece Akgun/INL/TR" userId="633e28cc-3f9c-4d09-9f45-8aa0a05adaa5" providerId="ADAL" clId="{20B5C05E-838F-4AB6-A903-F5DC41BC81D0}" dt="2024-09-01T21:27:12.223" v="3477" actId="14100"/>
          <ac:spMkLst>
            <pc:docMk/>
            <pc:sldMk cId="2119144914" sldId="2147482818"/>
            <ac:spMk id="5" creationId="{F84AF1E1-23D6-FC6A-EE24-EAF19B94394D}"/>
          </ac:spMkLst>
        </pc:spChg>
        <pc:spChg chg="mod">
          <ac:chgData name="Ece Akgun/INL/TR" userId="633e28cc-3f9c-4d09-9f45-8aa0a05adaa5" providerId="ADAL" clId="{20B5C05E-838F-4AB6-A903-F5DC41BC81D0}" dt="2024-09-01T21:27:08.830" v="3476" actId="1076"/>
          <ac:spMkLst>
            <pc:docMk/>
            <pc:sldMk cId="2119144914" sldId="2147482818"/>
            <ac:spMk id="8" creationId="{F6B23B56-6086-E85C-5DB3-642AD5D7C9D4}"/>
          </ac:spMkLst>
        </pc:spChg>
      </pc:sldChg>
      <pc:sldChg chg="modSp del mod">
        <pc:chgData name="Ece Akgun/INL/TR" userId="633e28cc-3f9c-4d09-9f45-8aa0a05adaa5" providerId="ADAL" clId="{20B5C05E-838F-4AB6-A903-F5DC41BC81D0}" dt="2024-08-21T11:08:55.368" v="19" actId="47"/>
        <pc:sldMkLst>
          <pc:docMk/>
          <pc:sldMk cId="2447237004" sldId="2147482822"/>
        </pc:sldMkLst>
        <pc:picChg chg="mod">
          <ac:chgData name="Ece Akgun/INL/TR" userId="633e28cc-3f9c-4d09-9f45-8aa0a05adaa5" providerId="ADAL" clId="{20B5C05E-838F-4AB6-A903-F5DC41BC81D0}" dt="2024-08-21T11:08:52.789" v="18" actId="1076"/>
          <ac:picMkLst>
            <pc:docMk/>
            <pc:sldMk cId="2447237004" sldId="2147482822"/>
            <ac:picMk id="4" creationId="{115D4F67-35A7-2BC3-96DC-FD8431AE2B36}"/>
          </ac:picMkLst>
        </pc:picChg>
      </pc:sldChg>
      <pc:sldChg chg="addSp delSp modSp mod ord setBg">
        <pc:chgData name="Ece Akgun/INL/TR" userId="633e28cc-3f9c-4d09-9f45-8aa0a05adaa5" providerId="ADAL" clId="{20B5C05E-838F-4AB6-A903-F5DC41BC81D0}" dt="2024-09-01T21:30:03.451" v="3502" actId="1076"/>
        <pc:sldMkLst>
          <pc:docMk/>
          <pc:sldMk cId="1539176992" sldId="2147482833"/>
        </pc:sldMkLst>
        <pc:spChg chg="del">
          <ac:chgData name="Ece Akgun/INL/TR" userId="633e28cc-3f9c-4d09-9f45-8aa0a05adaa5" providerId="ADAL" clId="{20B5C05E-838F-4AB6-A903-F5DC41BC81D0}" dt="2024-08-21T11:17:11.477" v="38" actId="478"/>
          <ac:spMkLst>
            <pc:docMk/>
            <pc:sldMk cId="1539176992" sldId="2147482833"/>
            <ac:spMk id="4" creationId="{7F22A200-AEF9-87BC-AF8B-739735BF4F6C}"/>
          </ac:spMkLst>
        </pc:spChg>
        <pc:spChg chg="del">
          <ac:chgData name="Ece Akgun/INL/TR" userId="633e28cc-3f9c-4d09-9f45-8aa0a05adaa5" providerId="ADAL" clId="{20B5C05E-838F-4AB6-A903-F5DC41BC81D0}" dt="2024-08-21T11:17:11.477" v="38" actId="478"/>
          <ac:spMkLst>
            <pc:docMk/>
            <pc:sldMk cId="1539176992" sldId="2147482833"/>
            <ac:spMk id="9" creationId="{24500BDA-9470-2E51-F7BA-0604D1C5AF77}"/>
          </ac:spMkLst>
        </pc:spChg>
        <pc:spChg chg="del">
          <ac:chgData name="Ece Akgun/INL/TR" userId="633e28cc-3f9c-4d09-9f45-8aa0a05adaa5" providerId="ADAL" clId="{20B5C05E-838F-4AB6-A903-F5DC41BC81D0}" dt="2024-08-21T11:17:11.477" v="38" actId="478"/>
          <ac:spMkLst>
            <pc:docMk/>
            <pc:sldMk cId="1539176992" sldId="2147482833"/>
            <ac:spMk id="14" creationId="{8B50CD8B-B910-A6FB-093B-CFBB0CA7FDB0}"/>
          </ac:spMkLst>
        </pc:spChg>
        <pc:picChg chg="del">
          <ac:chgData name="Ece Akgun/INL/TR" userId="633e28cc-3f9c-4d09-9f45-8aa0a05adaa5" providerId="ADAL" clId="{20B5C05E-838F-4AB6-A903-F5DC41BC81D0}" dt="2024-08-21T11:17:11.477" v="38" actId="478"/>
          <ac:picMkLst>
            <pc:docMk/>
            <pc:sldMk cId="1539176992" sldId="2147482833"/>
            <ac:picMk id="2" creationId="{D2F4FB92-EB62-4BFA-B36F-194361461BC8}"/>
          </ac:picMkLst>
        </pc:picChg>
        <pc:picChg chg="add mod">
          <ac:chgData name="Ece Akgun/INL/TR" userId="633e28cc-3f9c-4d09-9f45-8aa0a05adaa5" providerId="ADAL" clId="{20B5C05E-838F-4AB6-A903-F5DC41BC81D0}" dt="2024-09-01T21:30:03.451" v="3502" actId="1076"/>
          <ac:picMkLst>
            <pc:docMk/>
            <pc:sldMk cId="1539176992" sldId="2147482833"/>
            <ac:picMk id="3" creationId="{DFA207B4-28D7-8EFF-C76B-ADB80DFAADCB}"/>
          </ac:picMkLst>
        </pc:picChg>
        <pc:picChg chg="del">
          <ac:chgData name="Ece Akgun/INL/TR" userId="633e28cc-3f9c-4d09-9f45-8aa0a05adaa5" providerId="ADAL" clId="{20B5C05E-838F-4AB6-A903-F5DC41BC81D0}" dt="2024-08-21T11:17:11.477" v="38" actId="478"/>
          <ac:picMkLst>
            <pc:docMk/>
            <pc:sldMk cId="1539176992" sldId="2147482833"/>
            <ac:picMk id="5" creationId="{5C81AB94-7C8E-2391-1A44-E1D3ABC98388}"/>
          </ac:picMkLst>
        </pc:picChg>
        <pc:picChg chg="add mod">
          <ac:chgData name="Ece Akgun/INL/TR" userId="633e28cc-3f9c-4d09-9f45-8aa0a05adaa5" providerId="ADAL" clId="{20B5C05E-838F-4AB6-A903-F5DC41BC81D0}" dt="2024-09-01T21:19:51.480" v="3410" actId="1076"/>
          <ac:picMkLst>
            <pc:docMk/>
            <pc:sldMk cId="1539176992" sldId="2147482833"/>
            <ac:picMk id="5" creationId="{67D2A086-C48B-1B57-08D3-DF7AD43DCE8E}"/>
          </ac:picMkLst>
        </pc:picChg>
        <pc:picChg chg="del">
          <ac:chgData name="Ece Akgun/INL/TR" userId="633e28cc-3f9c-4d09-9f45-8aa0a05adaa5" providerId="ADAL" clId="{20B5C05E-838F-4AB6-A903-F5DC41BC81D0}" dt="2024-08-21T11:17:11.477" v="38" actId="478"/>
          <ac:picMkLst>
            <pc:docMk/>
            <pc:sldMk cId="1539176992" sldId="2147482833"/>
            <ac:picMk id="6" creationId="{070C701F-5C93-C61E-43EA-582164D11639}"/>
          </ac:picMkLst>
        </pc:picChg>
        <pc:picChg chg="add del mod">
          <ac:chgData name="Ece Akgun/INL/TR" userId="633e28cc-3f9c-4d09-9f45-8aa0a05adaa5" providerId="ADAL" clId="{20B5C05E-838F-4AB6-A903-F5DC41BC81D0}" dt="2024-08-27T08:03:48.724" v="83" actId="21"/>
          <ac:picMkLst>
            <pc:docMk/>
            <pc:sldMk cId="1539176992" sldId="2147482833"/>
            <ac:picMk id="7" creationId="{241D22C7-2B70-67FB-A5A6-69092773EEB6}"/>
          </ac:picMkLst>
        </pc:picChg>
        <pc:picChg chg="add del mod">
          <ac:chgData name="Ece Akgun/INL/TR" userId="633e28cc-3f9c-4d09-9f45-8aa0a05adaa5" providerId="ADAL" clId="{20B5C05E-838F-4AB6-A903-F5DC41BC81D0}" dt="2024-08-27T08:03:18.924" v="72" actId="21"/>
          <ac:picMkLst>
            <pc:docMk/>
            <pc:sldMk cId="1539176992" sldId="2147482833"/>
            <ac:picMk id="10" creationId="{67CAA988-A0EA-E37D-AB2D-5225D2843A49}"/>
          </ac:picMkLst>
        </pc:picChg>
        <pc:picChg chg="add del mod">
          <ac:chgData name="Ece Akgun/INL/TR" userId="633e28cc-3f9c-4d09-9f45-8aa0a05adaa5" providerId="ADAL" clId="{20B5C05E-838F-4AB6-A903-F5DC41BC81D0}" dt="2024-08-28T10:23:20.397" v="1050" actId="478"/>
          <ac:picMkLst>
            <pc:docMk/>
            <pc:sldMk cId="1539176992" sldId="2147482833"/>
            <ac:picMk id="13" creationId="{3350E77A-32AB-E42F-3543-A77C63BFDC4A}"/>
          </ac:picMkLst>
        </pc:picChg>
        <pc:picChg chg="add del mod">
          <ac:chgData name="Ece Akgun/INL/TR" userId="633e28cc-3f9c-4d09-9f45-8aa0a05adaa5" providerId="ADAL" clId="{20B5C05E-838F-4AB6-A903-F5DC41BC81D0}" dt="2024-08-27T08:03:37.023" v="79" actId="21"/>
          <ac:picMkLst>
            <pc:docMk/>
            <pc:sldMk cId="1539176992" sldId="2147482833"/>
            <ac:picMk id="17" creationId="{F9DEF7A0-3586-B8AB-9330-AF3B52734167}"/>
          </ac:picMkLst>
        </pc:picChg>
        <pc:cxnChg chg="del">
          <ac:chgData name="Ece Akgun/INL/TR" userId="633e28cc-3f9c-4d09-9f45-8aa0a05adaa5" providerId="ADAL" clId="{20B5C05E-838F-4AB6-A903-F5DC41BC81D0}" dt="2024-08-21T11:17:11.477" v="38" actId="478"/>
          <ac:cxnSpMkLst>
            <pc:docMk/>
            <pc:sldMk cId="1539176992" sldId="2147482833"/>
            <ac:cxnSpMk id="11" creationId="{A104186D-1EDE-8714-D0BA-704C8CEE5010}"/>
          </ac:cxnSpMkLst>
        </pc:cxnChg>
        <pc:cxnChg chg="del">
          <ac:chgData name="Ece Akgun/INL/TR" userId="633e28cc-3f9c-4d09-9f45-8aa0a05adaa5" providerId="ADAL" clId="{20B5C05E-838F-4AB6-A903-F5DC41BC81D0}" dt="2024-08-21T11:17:11.477" v="38" actId="478"/>
          <ac:cxnSpMkLst>
            <pc:docMk/>
            <pc:sldMk cId="1539176992" sldId="2147482833"/>
            <ac:cxnSpMk id="15" creationId="{176EFB7B-833A-080A-BE8A-83A30B78D3CA}"/>
          </ac:cxnSpMkLst>
        </pc:cxnChg>
      </pc:sldChg>
      <pc:sldChg chg="del">
        <pc:chgData name="Ece Akgun/INL/TR" userId="633e28cc-3f9c-4d09-9f45-8aa0a05adaa5" providerId="ADAL" clId="{20B5C05E-838F-4AB6-A903-F5DC41BC81D0}" dt="2024-08-21T11:08:38.475" v="7" actId="47"/>
        <pc:sldMkLst>
          <pc:docMk/>
          <pc:sldMk cId="559616007" sldId="2147482834"/>
        </pc:sldMkLst>
      </pc:sldChg>
      <pc:sldChg chg="add del">
        <pc:chgData name="Ece Akgun/INL/TR" userId="633e28cc-3f9c-4d09-9f45-8aa0a05adaa5" providerId="ADAL" clId="{20B5C05E-838F-4AB6-A903-F5DC41BC81D0}" dt="2024-08-21T11:08:48.248" v="14" actId="47"/>
        <pc:sldMkLst>
          <pc:docMk/>
          <pc:sldMk cId="187627931" sldId="2147482835"/>
        </pc:sldMkLst>
      </pc:sldChg>
      <pc:sldChg chg="add del">
        <pc:chgData name="Ece Akgun/INL/TR" userId="633e28cc-3f9c-4d09-9f45-8aa0a05adaa5" providerId="ADAL" clId="{20B5C05E-838F-4AB6-A903-F5DC41BC81D0}" dt="2024-08-21T11:08:49.215" v="16" actId="47"/>
        <pc:sldMkLst>
          <pc:docMk/>
          <pc:sldMk cId="3112088448" sldId="2147482836"/>
        </pc:sldMkLst>
      </pc:sldChg>
      <pc:sldChg chg="addSp modSp del mod ord">
        <pc:chgData name="Ece Akgun/INL/TR" userId="633e28cc-3f9c-4d09-9f45-8aa0a05adaa5" providerId="ADAL" clId="{20B5C05E-838F-4AB6-A903-F5DC41BC81D0}" dt="2024-09-01T20:53:58.816" v="2829" actId="47"/>
        <pc:sldMkLst>
          <pc:docMk/>
          <pc:sldMk cId="694462304" sldId="2147482837"/>
        </pc:sldMkLst>
        <pc:picChg chg="add mod">
          <ac:chgData name="Ece Akgun/INL/TR" userId="633e28cc-3f9c-4d09-9f45-8aa0a05adaa5" providerId="ADAL" clId="{20B5C05E-838F-4AB6-A903-F5DC41BC81D0}" dt="2024-09-01T20:15:16.017" v="2806" actId="1076"/>
          <ac:picMkLst>
            <pc:docMk/>
            <pc:sldMk cId="694462304" sldId="2147482837"/>
            <ac:picMk id="3" creationId="{2FFFCCDA-C24A-EBF1-51E0-F845DA99962C}"/>
          </ac:picMkLst>
        </pc:picChg>
      </pc:sldChg>
      <pc:sldChg chg="add del">
        <pc:chgData name="Ece Akgun/INL/TR" userId="633e28cc-3f9c-4d09-9f45-8aa0a05adaa5" providerId="ADAL" clId="{20B5C05E-838F-4AB6-A903-F5DC41BC81D0}" dt="2024-08-21T11:08:48.532" v="15" actId="47"/>
        <pc:sldMkLst>
          <pc:docMk/>
          <pc:sldMk cId="3684987326" sldId="2147482838"/>
        </pc:sldMkLst>
      </pc:sldChg>
      <pc:sldChg chg="addSp delSp modSp new mod ord setBg">
        <pc:chgData name="Ece Akgun/INL/TR" userId="633e28cc-3f9c-4d09-9f45-8aa0a05adaa5" providerId="ADAL" clId="{20B5C05E-838F-4AB6-A903-F5DC41BC81D0}" dt="2024-09-01T19:46:09.638" v="2150"/>
        <pc:sldMkLst>
          <pc:docMk/>
          <pc:sldMk cId="4181772970" sldId="2147482838"/>
        </pc:sldMkLst>
        <pc:spChg chg="add del mod">
          <ac:chgData name="Ece Akgun/INL/TR" userId="633e28cc-3f9c-4d09-9f45-8aa0a05adaa5" providerId="ADAL" clId="{20B5C05E-838F-4AB6-A903-F5DC41BC81D0}" dt="2024-08-27T08:07:48.589" v="141" actId="478"/>
          <ac:spMkLst>
            <pc:docMk/>
            <pc:sldMk cId="4181772970" sldId="2147482838"/>
            <ac:spMk id="2" creationId="{BA8BE23B-5E5E-39A8-C7E5-C11650C8318E}"/>
          </ac:spMkLst>
        </pc:spChg>
        <pc:spChg chg="add del mod">
          <ac:chgData name="Ece Akgun/INL/TR" userId="633e28cc-3f9c-4d09-9f45-8aa0a05adaa5" providerId="ADAL" clId="{20B5C05E-838F-4AB6-A903-F5DC41BC81D0}" dt="2024-08-27T08:07:46.068" v="140" actId="478"/>
          <ac:spMkLst>
            <pc:docMk/>
            <pc:sldMk cId="4181772970" sldId="2147482838"/>
            <ac:spMk id="3" creationId="{0C031694-F384-2214-A950-818BFD37D874}"/>
          </ac:spMkLst>
        </pc:spChg>
        <pc:picChg chg="add del mod">
          <ac:chgData name="Ece Akgun/INL/TR" userId="633e28cc-3f9c-4d09-9f45-8aa0a05adaa5" providerId="ADAL" clId="{20B5C05E-838F-4AB6-A903-F5DC41BC81D0}" dt="2024-08-21T11:12:39.662" v="29" actId="478"/>
          <ac:picMkLst>
            <pc:docMk/>
            <pc:sldMk cId="4181772970" sldId="2147482838"/>
            <ac:picMk id="3" creationId="{0CCFBD50-19C4-3971-9876-3273124BD126}"/>
          </ac:picMkLst>
        </pc:picChg>
        <pc:picChg chg="add mod">
          <ac:chgData name="Ece Akgun/INL/TR" userId="633e28cc-3f9c-4d09-9f45-8aa0a05adaa5" providerId="ADAL" clId="{20B5C05E-838F-4AB6-A903-F5DC41BC81D0}" dt="2024-08-21T11:13:55.957" v="33" actId="1076"/>
          <ac:picMkLst>
            <pc:docMk/>
            <pc:sldMk cId="4181772970" sldId="2147482838"/>
            <ac:picMk id="5" creationId="{31F4F4F4-0C28-8907-A495-6C71C1E92071}"/>
          </ac:picMkLst>
        </pc:picChg>
        <pc:picChg chg="add mod">
          <ac:chgData name="Ece Akgun/INL/TR" userId="633e28cc-3f9c-4d09-9f45-8aa0a05adaa5" providerId="ADAL" clId="{20B5C05E-838F-4AB6-A903-F5DC41BC81D0}" dt="2024-08-21T11:16:01.155" v="35" actId="1076"/>
          <ac:picMkLst>
            <pc:docMk/>
            <pc:sldMk cId="4181772970" sldId="2147482838"/>
            <ac:picMk id="6" creationId="{4895CE8C-1CFB-EF2F-3F55-47E0FC0B8B3C}"/>
          </ac:picMkLst>
        </pc:picChg>
      </pc:sldChg>
      <pc:sldChg chg="del">
        <pc:chgData name="Ece Akgun/INL/TR" userId="633e28cc-3f9c-4d09-9f45-8aa0a05adaa5" providerId="ADAL" clId="{20B5C05E-838F-4AB6-A903-F5DC41BC81D0}" dt="2024-08-21T11:08:51.098" v="17" actId="47"/>
        <pc:sldMkLst>
          <pc:docMk/>
          <pc:sldMk cId="69019200" sldId="2147482839"/>
        </pc:sldMkLst>
      </pc:sldChg>
      <pc:sldChg chg="addSp modSp new del mod ord">
        <pc:chgData name="Ece Akgun/INL/TR" userId="633e28cc-3f9c-4d09-9f45-8aa0a05adaa5" providerId="ADAL" clId="{20B5C05E-838F-4AB6-A903-F5DC41BC81D0}" dt="2024-09-01T21:01:48.523" v="3052" actId="47"/>
        <pc:sldMkLst>
          <pc:docMk/>
          <pc:sldMk cId="2279990794" sldId="2147482839"/>
        </pc:sldMkLst>
        <pc:picChg chg="add mod">
          <ac:chgData name="Ece Akgun/INL/TR" userId="633e28cc-3f9c-4d09-9f45-8aa0a05adaa5" providerId="ADAL" clId="{20B5C05E-838F-4AB6-A903-F5DC41BC81D0}" dt="2024-09-01T20:51:44.482" v="2826" actId="1076"/>
          <ac:picMkLst>
            <pc:docMk/>
            <pc:sldMk cId="2279990794" sldId="2147482839"/>
            <ac:picMk id="10" creationId="{67CAA988-A0EA-E37D-AB2D-5225D2843A49}"/>
          </ac:picMkLst>
        </pc:picChg>
      </pc:sldChg>
      <pc:sldChg chg="addSp delSp modSp add del mod ord">
        <pc:chgData name="Ece Akgun/INL/TR" userId="633e28cc-3f9c-4d09-9f45-8aa0a05adaa5" providerId="ADAL" clId="{20B5C05E-838F-4AB6-A903-F5DC41BC81D0}" dt="2024-09-01T21:27:24.338" v="3479" actId="47"/>
        <pc:sldMkLst>
          <pc:docMk/>
          <pc:sldMk cId="2434492411" sldId="2147482840"/>
        </pc:sldMkLst>
        <pc:picChg chg="add del mod">
          <ac:chgData name="Ece Akgun/INL/TR" userId="633e28cc-3f9c-4d09-9f45-8aa0a05adaa5" providerId="ADAL" clId="{20B5C05E-838F-4AB6-A903-F5DC41BC81D0}" dt="2024-09-01T21:19:13.378" v="3409" actId="478"/>
          <ac:picMkLst>
            <pc:docMk/>
            <pc:sldMk cId="2434492411" sldId="2147482840"/>
            <ac:picMk id="7" creationId="{241D22C7-2B70-67FB-A5A6-69092773EEB6}"/>
          </ac:picMkLst>
        </pc:picChg>
        <pc:picChg chg="del">
          <ac:chgData name="Ece Akgun/INL/TR" userId="633e28cc-3f9c-4d09-9f45-8aa0a05adaa5" providerId="ADAL" clId="{20B5C05E-838F-4AB6-A903-F5DC41BC81D0}" dt="2024-08-27T08:03:32.236" v="77" actId="478"/>
          <ac:picMkLst>
            <pc:docMk/>
            <pc:sldMk cId="2434492411" sldId="2147482840"/>
            <ac:picMk id="10" creationId="{67CAA988-A0EA-E37D-AB2D-5225D2843A49}"/>
          </ac:picMkLst>
        </pc:picChg>
      </pc:sldChg>
      <pc:sldChg chg="addSp delSp modSp add mod ord modNotesTx">
        <pc:chgData name="Ece Akgun/INL/TR" userId="633e28cc-3f9c-4d09-9f45-8aa0a05adaa5" providerId="ADAL" clId="{20B5C05E-838F-4AB6-A903-F5DC41BC81D0}" dt="2024-09-01T20:00:18.250" v="2446" actId="1076"/>
        <pc:sldMkLst>
          <pc:docMk/>
          <pc:sldMk cId="1068073052" sldId="2147482841"/>
        </pc:sldMkLst>
        <pc:spChg chg="del">
          <ac:chgData name="Ece Akgun/INL/TR" userId="633e28cc-3f9c-4d09-9f45-8aa0a05adaa5" providerId="ADAL" clId="{20B5C05E-838F-4AB6-A903-F5DC41BC81D0}" dt="2024-09-01T19:46:59.374" v="2161" actId="478"/>
          <ac:spMkLst>
            <pc:docMk/>
            <pc:sldMk cId="1068073052" sldId="2147482841"/>
            <ac:spMk id="11" creationId="{66A387B4-F641-AD86-FAC9-B42F1D3F96EF}"/>
          </ac:spMkLst>
        </pc:spChg>
        <pc:spChg chg="del">
          <ac:chgData name="Ece Akgun/INL/TR" userId="633e28cc-3f9c-4d09-9f45-8aa0a05adaa5" providerId="ADAL" clId="{20B5C05E-838F-4AB6-A903-F5DC41BC81D0}" dt="2024-09-01T19:50:08.139" v="2167" actId="478"/>
          <ac:spMkLst>
            <pc:docMk/>
            <pc:sldMk cId="1068073052" sldId="2147482841"/>
            <ac:spMk id="17" creationId="{A5D8AE7F-4A6C-843A-9474-4586227B0079}"/>
          </ac:spMkLst>
        </pc:spChg>
        <pc:spChg chg="del">
          <ac:chgData name="Ece Akgun/INL/TR" userId="633e28cc-3f9c-4d09-9f45-8aa0a05adaa5" providerId="ADAL" clId="{20B5C05E-838F-4AB6-A903-F5DC41BC81D0}" dt="2024-09-01T19:46:56.927" v="2160" actId="478"/>
          <ac:spMkLst>
            <pc:docMk/>
            <pc:sldMk cId="1068073052" sldId="2147482841"/>
            <ac:spMk id="19" creationId="{1AAD4F54-EB10-D3BE-B992-78578C99840A}"/>
          </ac:spMkLst>
        </pc:spChg>
        <pc:spChg chg="del">
          <ac:chgData name="Ece Akgun/INL/TR" userId="633e28cc-3f9c-4d09-9f45-8aa0a05adaa5" providerId="ADAL" clId="{20B5C05E-838F-4AB6-A903-F5DC41BC81D0}" dt="2024-09-01T19:46:52.677" v="2158" actId="478"/>
          <ac:spMkLst>
            <pc:docMk/>
            <pc:sldMk cId="1068073052" sldId="2147482841"/>
            <ac:spMk id="21" creationId="{EA7C6958-CECA-1B4C-E9EC-E4D78173197A}"/>
          </ac:spMkLst>
        </pc:spChg>
        <pc:spChg chg="mod">
          <ac:chgData name="Ece Akgun/INL/TR" userId="633e28cc-3f9c-4d09-9f45-8aa0a05adaa5" providerId="ADAL" clId="{20B5C05E-838F-4AB6-A903-F5DC41BC81D0}" dt="2024-09-01T20:00:18.250" v="2446" actId="1076"/>
          <ac:spMkLst>
            <pc:docMk/>
            <pc:sldMk cId="1068073052" sldId="2147482841"/>
            <ac:spMk id="25" creationId="{D9185727-E958-EEDE-F14B-5C380317CE48}"/>
          </ac:spMkLst>
        </pc:spChg>
        <pc:spChg chg="del">
          <ac:chgData name="Ece Akgun/INL/TR" userId="633e28cc-3f9c-4d09-9f45-8aa0a05adaa5" providerId="ADAL" clId="{20B5C05E-838F-4AB6-A903-F5DC41BC81D0}" dt="2024-09-01T19:47:01.513" v="2162" actId="478"/>
          <ac:spMkLst>
            <pc:docMk/>
            <pc:sldMk cId="1068073052" sldId="2147482841"/>
            <ac:spMk id="27" creationId="{5E5DAD29-A320-40A3-CBCB-0B283C84BFEE}"/>
          </ac:spMkLst>
        </pc:spChg>
        <pc:spChg chg="del">
          <ac:chgData name="Ece Akgun/INL/TR" userId="633e28cc-3f9c-4d09-9f45-8aa0a05adaa5" providerId="ADAL" clId="{20B5C05E-838F-4AB6-A903-F5DC41BC81D0}" dt="2024-09-01T19:46:50.609" v="2157" actId="478"/>
          <ac:spMkLst>
            <pc:docMk/>
            <pc:sldMk cId="1068073052" sldId="2147482841"/>
            <ac:spMk id="29" creationId="{D0008A27-D3BA-8545-4C08-0F827CF16756}"/>
          </ac:spMkLst>
        </pc:spChg>
        <pc:spChg chg="add mod">
          <ac:chgData name="Ece Akgun/INL/TR" userId="633e28cc-3f9c-4d09-9f45-8aa0a05adaa5" providerId="ADAL" clId="{20B5C05E-838F-4AB6-A903-F5DC41BC81D0}" dt="2024-09-01T19:58:22.477" v="2317" actId="14100"/>
          <ac:spMkLst>
            <pc:docMk/>
            <pc:sldMk cId="1068073052" sldId="2147482841"/>
            <ac:spMk id="30" creationId="{EDC7D4E0-FA4B-156B-D232-349B2EEB44EB}"/>
          </ac:spMkLst>
        </pc:spChg>
        <pc:spChg chg="del">
          <ac:chgData name="Ece Akgun/INL/TR" userId="633e28cc-3f9c-4d09-9f45-8aa0a05adaa5" providerId="ADAL" clId="{20B5C05E-838F-4AB6-A903-F5DC41BC81D0}" dt="2024-09-01T19:46:54.965" v="2159" actId="478"/>
          <ac:spMkLst>
            <pc:docMk/>
            <pc:sldMk cId="1068073052" sldId="2147482841"/>
            <ac:spMk id="31" creationId="{59EF69EB-590B-35F0-2F8B-A35140A4672C}"/>
          </ac:spMkLst>
        </pc:spChg>
        <pc:spChg chg="del">
          <ac:chgData name="Ece Akgun/INL/TR" userId="633e28cc-3f9c-4d09-9f45-8aa0a05adaa5" providerId="ADAL" clId="{20B5C05E-838F-4AB6-A903-F5DC41BC81D0}" dt="2024-09-01T19:46:48.268" v="2156" actId="478"/>
          <ac:spMkLst>
            <pc:docMk/>
            <pc:sldMk cId="1068073052" sldId="2147482841"/>
            <ac:spMk id="32" creationId="{56ADE7F2-8869-BCE8-C8AE-34F83B452C12}"/>
          </ac:spMkLst>
        </pc:spChg>
        <pc:picChg chg="add del mod">
          <ac:chgData name="Ece Akgun/INL/TR" userId="633e28cc-3f9c-4d09-9f45-8aa0a05adaa5" providerId="ADAL" clId="{20B5C05E-838F-4AB6-A903-F5DC41BC81D0}" dt="2024-09-01T19:52:35.269" v="2185" actId="478"/>
          <ac:picMkLst>
            <pc:docMk/>
            <pc:sldMk cId="1068073052" sldId="2147482841"/>
            <ac:picMk id="3" creationId="{C05776A6-A6A5-C1C7-E422-8755A5086E50}"/>
          </ac:picMkLst>
        </pc:picChg>
        <pc:picChg chg="del">
          <ac:chgData name="Ece Akgun/INL/TR" userId="633e28cc-3f9c-4d09-9f45-8aa0a05adaa5" providerId="ADAL" clId="{20B5C05E-838F-4AB6-A903-F5DC41BC81D0}" dt="2024-09-01T19:46:45.144" v="2155" actId="478"/>
          <ac:picMkLst>
            <pc:docMk/>
            <pc:sldMk cId="1068073052" sldId="2147482841"/>
            <ac:picMk id="4" creationId="{A61B2F7D-F837-8BB6-A7A5-DBCC734F8461}"/>
          </ac:picMkLst>
        </pc:picChg>
        <pc:picChg chg="add del mod">
          <ac:chgData name="Ece Akgun/INL/TR" userId="633e28cc-3f9c-4d09-9f45-8aa0a05adaa5" providerId="ADAL" clId="{20B5C05E-838F-4AB6-A903-F5DC41BC81D0}" dt="2024-09-01T19:52:33.748" v="2184" actId="478"/>
          <ac:picMkLst>
            <pc:docMk/>
            <pc:sldMk cId="1068073052" sldId="2147482841"/>
            <ac:picMk id="5" creationId="{39D86C57-E2F0-38A1-39C5-8223041DC3BA}"/>
          </ac:picMkLst>
        </pc:picChg>
        <pc:picChg chg="del">
          <ac:chgData name="Ece Akgun/INL/TR" userId="633e28cc-3f9c-4d09-9f45-8aa0a05adaa5" providerId="ADAL" clId="{20B5C05E-838F-4AB6-A903-F5DC41BC81D0}" dt="2024-09-01T19:50:06.373" v="2166" actId="478"/>
          <ac:picMkLst>
            <pc:docMk/>
            <pc:sldMk cId="1068073052" sldId="2147482841"/>
            <ac:picMk id="6" creationId="{C546ED5F-3B3F-130E-3E7B-42C07DCDF02C}"/>
          </ac:picMkLst>
        </pc:picChg>
        <pc:picChg chg="add del mod">
          <ac:chgData name="Ece Akgun/INL/TR" userId="633e28cc-3f9c-4d09-9f45-8aa0a05adaa5" providerId="ADAL" clId="{20B5C05E-838F-4AB6-A903-F5DC41BC81D0}" dt="2024-09-01T19:52:32.828" v="2183" actId="478"/>
          <ac:picMkLst>
            <pc:docMk/>
            <pc:sldMk cId="1068073052" sldId="2147482841"/>
            <ac:picMk id="7" creationId="{BC75E9ED-585B-F887-8614-4FAD34530C83}"/>
          </ac:picMkLst>
        </pc:picChg>
        <pc:picChg chg="del">
          <ac:chgData name="Ece Akgun/INL/TR" userId="633e28cc-3f9c-4d09-9f45-8aa0a05adaa5" providerId="ADAL" clId="{20B5C05E-838F-4AB6-A903-F5DC41BC81D0}" dt="2024-09-01T19:50:04.656" v="2165" actId="478"/>
          <ac:picMkLst>
            <pc:docMk/>
            <pc:sldMk cId="1068073052" sldId="2147482841"/>
            <ac:picMk id="8" creationId="{CE6E0735-3128-8C11-29C2-8D8E9FE16E1D}"/>
          </ac:picMkLst>
        </pc:picChg>
        <pc:picChg chg="del">
          <ac:chgData name="Ece Akgun/INL/TR" userId="633e28cc-3f9c-4d09-9f45-8aa0a05adaa5" providerId="ADAL" clId="{20B5C05E-838F-4AB6-A903-F5DC41BC81D0}" dt="2024-09-01T19:50:02.676" v="2164" actId="478"/>
          <ac:picMkLst>
            <pc:docMk/>
            <pc:sldMk cId="1068073052" sldId="2147482841"/>
            <ac:picMk id="10" creationId="{13D3D1E1-9D69-4F49-8618-0F3957EBDDA9}"/>
          </ac:picMkLst>
        </pc:picChg>
        <pc:picChg chg="add mod">
          <ac:chgData name="Ece Akgun/INL/TR" userId="633e28cc-3f9c-4d09-9f45-8aa0a05adaa5" providerId="ADAL" clId="{20B5C05E-838F-4AB6-A903-F5DC41BC81D0}" dt="2024-09-01T19:55:52.150" v="2216" actId="1076"/>
          <ac:picMkLst>
            <pc:docMk/>
            <pc:sldMk cId="1068073052" sldId="2147482841"/>
            <ac:picMk id="12" creationId="{D28934FF-668E-CD06-1758-88DC598DCD33}"/>
          </ac:picMkLst>
        </pc:picChg>
        <pc:picChg chg="del mod">
          <ac:chgData name="Ece Akgun/INL/TR" userId="633e28cc-3f9c-4d09-9f45-8aa0a05adaa5" providerId="ADAL" clId="{20B5C05E-838F-4AB6-A903-F5DC41BC81D0}" dt="2024-09-01T19:59:26.490" v="2434" actId="478"/>
          <ac:picMkLst>
            <pc:docMk/>
            <pc:sldMk cId="1068073052" sldId="2147482841"/>
            <ac:picMk id="13" creationId="{F1F04B9D-6453-7D61-EF13-528CC89844C1}"/>
          </ac:picMkLst>
        </pc:picChg>
        <pc:picChg chg="add del mod">
          <ac:chgData name="Ece Akgun/INL/TR" userId="633e28cc-3f9c-4d09-9f45-8aa0a05adaa5" providerId="ADAL" clId="{20B5C05E-838F-4AB6-A903-F5DC41BC81D0}" dt="2024-09-01T19:53:22.718" v="2195" actId="478"/>
          <ac:picMkLst>
            <pc:docMk/>
            <pc:sldMk cId="1068073052" sldId="2147482841"/>
            <ac:picMk id="15" creationId="{F8723038-CF95-99DD-9899-F91B9B0AB653}"/>
          </ac:picMkLst>
        </pc:picChg>
        <pc:picChg chg="add del mod">
          <ac:chgData name="Ece Akgun/INL/TR" userId="633e28cc-3f9c-4d09-9f45-8aa0a05adaa5" providerId="ADAL" clId="{20B5C05E-838F-4AB6-A903-F5DC41BC81D0}" dt="2024-09-01T19:55:41.157" v="2212" actId="478"/>
          <ac:picMkLst>
            <pc:docMk/>
            <pc:sldMk cId="1068073052" sldId="2147482841"/>
            <ac:picMk id="18" creationId="{4D6DD695-8AE0-13E7-72E6-CEC57253427A}"/>
          </ac:picMkLst>
        </pc:picChg>
        <pc:picChg chg="add del">
          <ac:chgData name="Ece Akgun/INL/TR" userId="633e28cc-3f9c-4d09-9f45-8aa0a05adaa5" providerId="ADAL" clId="{20B5C05E-838F-4AB6-A903-F5DC41BC81D0}" dt="2024-09-01T19:55:03.308" v="2202" actId="478"/>
          <ac:picMkLst>
            <pc:docMk/>
            <pc:sldMk cId="1068073052" sldId="2147482841"/>
            <ac:picMk id="22" creationId="{4866820D-3E5C-5D00-F777-235A04DA4E4E}"/>
          </ac:picMkLst>
        </pc:picChg>
        <pc:picChg chg="add mod">
          <ac:chgData name="Ece Akgun/INL/TR" userId="633e28cc-3f9c-4d09-9f45-8aa0a05adaa5" providerId="ADAL" clId="{20B5C05E-838F-4AB6-A903-F5DC41BC81D0}" dt="2024-09-01T19:55:56.752" v="2218" actId="1076"/>
          <ac:picMkLst>
            <pc:docMk/>
            <pc:sldMk cId="1068073052" sldId="2147482841"/>
            <ac:picMk id="24" creationId="{C6CBBC89-B650-BA27-1BFB-822709F893DC}"/>
          </ac:picMkLst>
        </pc:picChg>
        <pc:picChg chg="add mod">
          <ac:chgData name="Ece Akgun/INL/TR" userId="633e28cc-3f9c-4d09-9f45-8aa0a05adaa5" providerId="ADAL" clId="{20B5C05E-838F-4AB6-A903-F5DC41BC81D0}" dt="2024-09-01T19:55:53.999" v="2217" actId="1076"/>
          <ac:picMkLst>
            <pc:docMk/>
            <pc:sldMk cId="1068073052" sldId="2147482841"/>
            <ac:picMk id="28" creationId="{821C7B71-3EE3-53F3-C3C0-53D4D3D3E0C0}"/>
          </ac:picMkLst>
        </pc:picChg>
      </pc:sldChg>
      <pc:sldChg chg="addSp delSp modSp add mod setBg">
        <pc:chgData name="Ece Akgun/INL/TR" userId="633e28cc-3f9c-4d09-9f45-8aa0a05adaa5" providerId="ADAL" clId="{20B5C05E-838F-4AB6-A903-F5DC41BC81D0}" dt="2024-09-01T19:38:56.860" v="2031" actId="14100"/>
        <pc:sldMkLst>
          <pc:docMk/>
          <pc:sldMk cId="2090726289" sldId="2147482842"/>
        </pc:sldMkLst>
        <pc:spChg chg="add del mod">
          <ac:chgData name="Ece Akgun/INL/TR" userId="633e28cc-3f9c-4d09-9f45-8aa0a05adaa5" providerId="ADAL" clId="{20B5C05E-838F-4AB6-A903-F5DC41BC81D0}" dt="2024-09-01T19:16:12.990" v="1513" actId="478"/>
          <ac:spMkLst>
            <pc:docMk/>
            <pc:sldMk cId="2090726289" sldId="2147482842"/>
            <ac:spMk id="2" creationId="{1711082C-0CF6-B9E7-BBDF-8A2E22CBA57A}"/>
          </ac:spMkLst>
        </pc:spChg>
        <pc:spChg chg="add mod">
          <ac:chgData name="Ece Akgun/INL/TR" userId="633e28cc-3f9c-4d09-9f45-8aa0a05adaa5" providerId="ADAL" clId="{20B5C05E-838F-4AB6-A903-F5DC41BC81D0}" dt="2024-09-01T19:38:56.860" v="2031" actId="14100"/>
          <ac:spMkLst>
            <pc:docMk/>
            <pc:sldMk cId="2090726289" sldId="2147482842"/>
            <ac:spMk id="11" creationId="{51E84F1A-A15A-0FBC-09FA-1D48CBC9D3E1}"/>
          </ac:spMkLst>
        </pc:spChg>
        <pc:spChg chg="add mod">
          <ac:chgData name="Ece Akgun/INL/TR" userId="633e28cc-3f9c-4d09-9f45-8aa0a05adaa5" providerId="ADAL" clId="{20B5C05E-838F-4AB6-A903-F5DC41BC81D0}" dt="2024-09-01T19:21:15.657" v="1682" actId="1076"/>
          <ac:spMkLst>
            <pc:docMk/>
            <pc:sldMk cId="2090726289" sldId="2147482842"/>
            <ac:spMk id="12" creationId="{E8CF657C-BD56-A8FF-2577-0F0FE6EED300}"/>
          </ac:spMkLst>
        </pc:spChg>
        <pc:spChg chg="add mod">
          <ac:chgData name="Ece Akgun/INL/TR" userId="633e28cc-3f9c-4d09-9f45-8aa0a05adaa5" providerId="ADAL" clId="{20B5C05E-838F-4AB6-A903-F5DC41BC81D0}" dt="2024-09-01T19:22:26.415" v="1702" actId="207"/>
          <ac:spMkLst>
            <pc:docMk/>
            <pc:sldMk cId="2090726289" sldId="2147482842"/>
            <ac:spMk id="13" creationId="{FD4F8ADF-5DCC-7C22-E7B1-A97E88DEFA80}"/>
          </ac:spMkLst>
        </pc:spChg>
        <pc:spChg chg="add mod">
          <ac:chgData name="Ece Akgun/INL/TR" userId="633e28cc-3f9c-4d09-9f45-8aa0a05adaa5" providerId="ADAL" clId="{20B5C05E-838F-4AB6-A903-F5DC41BC81D0}" dt="2024-09-01T19:22:49.163" v="1713" actId="207"/>
          <ac:spMkLst>
            <pc:docMk/>
            <pc:sldMk cId="2090726289" sldId="2147482842"/>
            <ac:spMk id="14" creationId="{5BEF0A44-F50B-ECFF-36AF-DDD1E8922540}"/>
          </ac:spMkLst>
        </pc:spChg>
        <pc:spChg chg="add mod">
          <ac:chgData name="Ece Akgun/INL/TR" userId="633e28cc-3f9c-4d09-9f45-8aa0a05adaa5" providerId="ADAL" clId="{20B5C05E-838F-4AB6-A903-F5DC41BC81D0}" dt="2024-09-01T19:23:58.218" v="1738" actId="207"/>
          <ac:spMkLst>
            <pc:docMk/>
            <pc:sldMk cId="2090726289" sldId="2147482842"/>
            <ac:spMk id="15" creationId="{88DB5943-3841-3201-7F5A-CC6869160662}"/>
          </ac:spMkLst>
        </pc:spChg>
        <pc:spChg chg="add mod">
          <ac:chgData name="Ece Akgun/INL/TR" userId="633e28cc-3f9c-4d09-9f45-8aa0a05adaa5" providerId="ADAL" clId="{20B5C05E-838F-4AB6-A903-F5DC41BC81D0}" dt="2024-09-01T19:24:31.608" v="1761" actId="207"/>
          <ac:spMkLst>
            <pc:docMk/>
            <pc:sldMk cId="2090726289" sldId="2147482842"/>
            <ac:spMk id="16" creationId="{4F751E3A-9F8A-1C75-B3DA-9CA9F9A77EAC}"/>
          </ac:spMkLst>
        </pc:spChg>
        <pc:spChg chg="add mod">
          <ac:chgData name="Ece Akgun/INL/TR" userId="633e28cc-3f9c-4d09-9f45-8aa0a05adaa5" providerId="ADAL" clId="{20B5C05E-838F-4AB6-A903-F5DC41BC81D0}" dt="2024-09-01T19:24:45.613" v="1770" actId="207"/>
          <ac:spMkLst>
            <pc:docMk/>
            <pc:sldMk cId="2090726289" sldId="2147482842"/>
            <ac:spMk id="17" creationId="{663405C9-BFB0-CEF5-04C7-8A6255FC6DEF}"/>
          </ac:spMkLst>
        </pc:spChg>
        <pc:picChg chg="del">
          <ac:chgData name="Ece Akgun/INL/TR" userId="633e28cc-3f9c-4d09-9f45-8aa0a05adaa5" providerId="ADAL" clId="{20B5C05E-838F-4AB6-A903-F5DC41BC81D0}" dt="2024-09-01T18:56:03.278" v="1083" actId="478"/>
          <ac:picMkLst>
            <pc:docMk/>
            <pc:sldMk cId="2090726289" sldId="2147482842"/>
            <ac:picMk id="3" creationId="{F218F9E1-724D-0BA9-0B09-1D48B3851084}"/>
          </ac:picMkLst>
        </pc:picChg>
        <pc:picChg chg="del">
          <ac:chgData name="Ece Akgun/INL/TR" userId="633e28cc-3f9c-4d09-9f45-8aa0a05adaa5" providerId="ADAL" clId="{20B5C05E-838F-4AB6-A903-F5DC41BC81D0}" dt="2024-09-01T18:56:04.664" v="1084" actId="478"/>
          <ac:picMkLst>
            <pc:docMk/>
            <pc:sldMk cId="2090726289" sldId="2147482842"/>
            <ac:picMk id="4" creationId="{4D5094CA-0086-02D6-3505-D35583E7F423}"/>
          </ac:picMkLst>
        </pc:picChg>
        <pc:picChg chg="mod">
          <ac:chgData name="Ece Akgun/INL/TR" userId="633e28cc-3f9c-4d09-9f45-8aa0a05adaa5" providerId="ADAL" clId="{20B5C05E-838F-4AB6-A903-F5DC41BC81D0}" dt="2024-09-01T19:23:41.810" v="1726" actId="1076"/>
          <ac:picMkLst>
            <pc:docMk/>
            <pc:sldMk cId="2090726289" sldId="2147482842"/>
            <ac:picMk id="6" creationId="{157377E0-113F-50D5-9A10-43140319F3A1}"/>
          </ac:picMkLst>
        </pc:picChg>
        <pc:picChg chg="add del mod">
          <ac:chgData name="Ece Akgun/INL/TR" userId="633e28cc-3f9c-4d09-9f45-8aa0a05adaa5" providerId="ADAL" clId="{20B5C05E-838F-4AB6-A903-F5DC41BC81D0}" dt="2024-09-01T19:02:26.556" v="1197" actId="21"/>
          <ac:picMkLst>
            <pc:docMk/>
            <pc:sldMk cId="2090726289" sldId="2147482842"/>
            <ac:picMk id="7" creationId="{0DDE4011-30B3-1236-4037-EEF370CE8D87}"/>
          </ac:picMkLst>
        </pc:picChg>
        <pc:picChg chg="add mod">
          <ac:chgData name="Ece Akgun/INL/TR" userId="633e28cc-3f9c-4d09-9f45-8aa0a05adaa5" providerId="ADAL" clId="{20B5C05E-838F-4AB6-A903-F5DC41BC81D0}" dt="2024-09-01T19:21:13.161" v="1681" actId="1076"/>
          <ac:picMkLst>
            <pc:docMk/>
            <pc:sldMk cId="2090726289" sldId="2147482842"/>
            <ac:picMk id="8" creationId="{0DDE4011-30B3-1236-4037-EEF370CE8D87}"/>
          </ac:picMkLst>
        </pc:picChg>
        <pc:picChg chg="add del mod">
          <ac:chgData name="Ece Akgun/INL/TR" userId="633e28cc-3f9c-4d09-9f45-8aa0a05adaa5" providerId="ADAL" clId="{20B5C05E-838F-4AB6-A903-F5DC41BC81D0}" dt="2024-09-01T19:21:43.739" v="1692" actId="478"/>
          <ac:picMkLst>
            <pc:docMk/>
            <pc:sldMk cId="2090726289" sldId="2147482842"/>
            <ac:picMk id="10" creationId="{2954F42D-0F1C-C6D3-13AA-463A928B86EA}"/>
          </ac:picMkLst>
        </pc:picChg>
        <pc:picChg chg="add del mod">
          <ac:chgData name="Ece Akgun/INL/TR" userId="633e28cc-3f9c-4d09-9f45-8aa0a05adaa5" providerId="ADAL" clId="{20B5C05E-838F-4AB6-A903-F5DC41BC81D0}" dt="2024-09-01T19:25:47.908" v="1777" actId="478"/>
          <ac:picMkLst>
            <pc:docMk/>
            <pc:sldMk cId="2090726289" sldId="2147482842"/>
            <ac:picMk id="19" creationId="{6B7E5E21-1741-45F4-C91E-CE5145EF757A}"/>
          </ac:picMkLst>
        </pc:picChg>
      </pc:sldChg>
      <pc:sldChg chg="addSp delSp modSp mod">
        <pc:chgData name="Ece Akgun/INL/TR" userId="633e28cc-3f9c-4d09-9f45-8aa0a05adaa5" providerId="ADAL" clId="{20B5C05E-838F-4AB6-A903-F5DC41BC81D0}" dt="2024-09-01T19:37:24.148" v="1984" actId="1076"/>
        <pc:sldMkLst>
          <pc:docMk/>
          <pc:sldMk cId="3083496799" sldId="2147482843"/>
        </pc:sldMkLst>
        <pc:spChg chg="del">
          <ac:chgData name="Ece Akgun/INL/TR" userId="633e28cc-3f9c-4d09-9f45-8aa0a05adaa5" providerId="ADAL" clId="{20B5C05E-838F-4AB6-A903-F5DC41BC81D0}" dt="2024-09-01T19:02:35.532" v="1200" actId="478"/>
          <ac:spMkLst>
            <pc:docMk/>
            <pc:sldMk cId="3083496799" sldId="2147482843"/>
            <ac:spMk id="2" creationId="{1711082C-0CF6-B9E7-BBDF-8A2E22CBA57A}"/>
          </ac:spMkLst>
        </pc:spChg>
        <pc:spChg chg="add mod">
          <ac:chgData name="Ece Akgun/INL/TR" userId="633e28cc-3f9c-4d09-9f45-8aa0a05adaa5" providerId="ADAL" clId="{20B5C05E-838F-4AB6-A903-F5DC41BC81D0}" dt="2024-09-01T19:35:31.863" v="1927" actId="14100"/>
          <ac:spMkLst>
            <pc:docMk/>
            <pc:sldMk cId="3083496799" sldId="2147482843"/>
            <ac:spMk id="9" creationId="{25C7209C-3132-DAA5-7F46-4407F8F570B1}"/>
          </ac:spMkLst>
        </pc:spChg>
        <pc:spChg chg="add del mod ord">
          <ac:chgData name="Ece Akgun/INL/TR" userId="633e28cc-3f9c-4d09-9f45-8aa0a05adaa5" providerId="ADAL" clId="{20B5C05E-838F-4AB6-A903-F5DC41BC81D0}" dt="2024-09-01T19:35:22.404" v="1923" actId="478"/>
          <ac:spMkLst>
            <pc:docMk/>
            <pc:sldMk cId="3083496799" sldId="2147482843"/>
            <ac:spMk id="14" creationId="{E9C3724A-ED08-E7CE-5301-40F4BCA41309}"/>
          </ac:spMkLst>
        </pc:spChg>
        <pc:spChg chg="add mod">
          <ac:chgData name="Ece Akgun/INL/TR" userId="633e28cc-3f9c-4d09-9f45-8aa0a05adaa5" providerId="ADAL" clId="{20B5C05E-838F-4AB6-A903-F5DC41BC81D0}" dt="2024-09-01T19:37:24.148" v="1984" actId="1076"/>
          <ac:spMkLst>
            <pc:docMk/>
            <pc:sldMk cId="3083496799" sldId="2147482843"/>
            <ac:spMk id="15" creationId="{538710A2-4300-9CFD-9B04-27713BFD9B99}"/>
          </ac:spMkLst>
        </pc:spChg>
        <pc:picChg chg="add del mod ord">
          <ac:chgData name="Ece Akgun/INL/TR" userId="633e28cc-3f9c-4d09-9f45-8aa0a05adaa5" providerId="ADAL" clId="{20B5C05E-838F-4AB6-A903-F5DC41BC81D0}" dt="2024-09-01T19:34:01.785" v="1903" actId="478"/>
          <ac:picMkLst>
            <pc:docMk/>
            <pc:sldMk cId="3083496799" sldId="2147482843"/>
            <ac:picMk id="3" creationId="{F218F9E1-724D-0BA9-0B09-1D48B3851084}"/>
          </ac:picMkLst>
        </pc:picChg>
        <pc:picChg chg="add del mod">
          <ac:chgData name="Ece Akgun/INL/TR" userId="633e28cc-3f9c-4d09-9f45-8aa0a05adaa5" providerId="ADAL" clId="{20B5C05E-838F-4AB6-A903-F5DC41BC81D0}" dt="2024-09-01T19:25:12.775" v="1772" actId="478"/>
          <ac:picMkLst>
            <pc:docMk/>
            <pc:sldMk cId="3083496799" sldId="2147482843"/>
            <ac:picMk id="4" creationId="{1DE18970-6764-5990-6DBC-0EA08F835574}"/>
          </ac:picMkLst>
        </pc:picChg>
        <pc:picChg chg="del">
          <ac:chgData name="Ece Akgun/INL/TR" userId="633e28cc-3f9c-4d09-9f45-8aa0a05adaa5" providerId="ADAL" clId="{20B5C05E-838F-4AB6-A903-F5DC41BC81D0}" dt="2024-09-01T18:59:14.038" v="1191" actId="478"/>
          <ac:picMkLst>
            <pc:docMk/>
            <pc:sldMk cId="3083496799" sldId="2147482843"/>
            <ac:picMk id="6" creationId="{157377E0-113F-50D5-9A10-43140319F3A1}"/>
          </ac:picMkLst>
        </pc:picChg>
        <pc:picChg chg="add del mod ord">
          <ac:chgData name="Ece Akgun/INL/TR" userId="633e28cc-3f9c-4d09-9f45-8aa0a05adaa5" providerId="ADAL" clId="{20B5C05E-838F-4AB6-A903-F5DC41BC81D0}" dt="2024-09-01T19:16:16.609" v="1515" actId="21"/>
          <ac:picMkLst>
            <pc:docMk/>
            <pc:sldMk cId="3083496799" sldId="2147482843"/>
            <ac:picMk id="7" creationId="{0DDE4011-30B3-1236-4037-EEF370CE8D87}"/>
          </ac:picMkLst>
        </pc:picChg>
        <pc:picChg chg="add mod ord">
          <ac:chgData name="Ece Akgun/INL/TR" userId="633e28cc-3f9c-4d09-9f45-8aa0a05adaa5" providerId="ADAL" clId="{20B5C05E-838F-4AB6-A903-F5DC41BC81D0}" dt="2024-09-01T19:36:46.088" v="1945" actId="1076"/>
          <ac:picMkLst>
            <pc:docMk/>
            <pc:sldMk cId="3083496799" sldId="2147482843"/>
            <ac:picMk id="8" creationId="{24C554F5-5F82-7EEA-83A9-C3183116E4B7}"/>
          </ac:picMkLst>
        </pc:picChg>
        <pc:picChg chg="add mod">
          <ac:chgData name="Ece Akgun/INL/TR" userId="633e28cc-3f9c-4d09-9f45-8aa0a05adaa5" providerId="ADAL" clId="{20B5C05E-838F-4AB6-A903-F5DC41BC81D0}" dt="2024-09-01T19:36:34.537" v="1943" actId="1076"/>
          <ac:picMkLst>
            <pc:docMk/>
            <pc:sldMk cId="3083496799" sldId="2147482843"/>
            <ac:picMk id="11" creationId="{B25555E1-C43D-32BB-0DB6-BAFBA202883D}"/>
          </ac:picMkLst>
        </pc:picChg>
        <pc:picChg chg="add mod">
          <ac:chgData name="Ece Akgun/INL/TR" userId="633e28cc-3f9c-4d09-9f45-8aa0a05adaa5" providerId="ADAL" clId="{20B5C05E-838F-4AB6-A903-F5DC41BC81D0}" dt="2024-09-01T19:36:50.684" v="1946" actId="14100"/>
          <ac:picMkLst>
            <pc:docMk/>
            <pc:sldMk cId="3083496799" sldId="2147482843"/>
            <ac:picMk id="13" creationId="{93AEE06C-D023-35A4-B802-6443F033E051}"/>
          </ac:picMkLst>
        </pc:picChg>
      </pc:sldChg>
      <pc:sldChg chg="addSp delSp modSp add mod ord setBg">
        <pc:chgData name="Ece Akgun/INL/TR" userId="633e28cc-3f9c-4d09-9f45-8aa0a05adaa5" providerId="ADAL" clId="{20B5C05E-838F-4AB6-A903-F5DC41BC81D0}" dt="2024-09-01T21:17:50.804" v="3405"/>
        <pc:sldMkLst>
          <pc:docMk/>
          <pc:sldMk cId="19240681" sldId="2147482844"/>
        </pc:sldMkLst>
        <pc:spChg chg="add mod">
          <ac:chgData name="Ece Akgun/INL/TR" userId="633e28cc-3f9c-4d09-9f45-8aa0a05adaa5" providerId="ADAL" clId="{20B5C05E-838F-4AB6-A903-F5DC41BC81D0}" dt="2024-09-01T21:01:15.866" v="3049" actId="1076"/>
          <ac:spMkLst>
            <pc:docMk/>
            <pc:sldMk cId="19240681" sldId="2147482844"/>
            <ac:spMk id="2" creationId="{7DB953C6-CE78-5B68-C5DD-D7712E038189}"/>
          </ac:spMkLst>
        </pc:spChg>
        <pc:spChg chg="mod">
          <ac:chgData name="Ece Akgun/INL/TR" userId="633e28cc-3f9c-4d09-9f45-8aa0a05adaa5" providerId="ADAL" clId="{20B5C05E-838F-4AB6-A903-F5DC41BC81D0}" dt="2024-09-01T21:02:48.571" v="3063" actId="1076"/>
          <ac:spMkLst>
            <pc:docMk/>
            <pc:sldMk cId="19240681" sldId="2147482844"/>
            <ac:spMk id="7" creationId="{0F9132B8-682F-1FEC-870F-F3D9E2EC8BE9}"/>
          </ac:spMkLst>
        </pc:spChg>
        <pc:picChg chg="del">
          <ac:chgData name="Ece Akgun/INL/TR" userId="633e28cc-3f9c-4d09-9f45-8aa0a05adaa5" providerId="ADAL" clId="{20B5C05E-838F-4AB6-A903-F5DC41BC81D0}" dt="2024-09-01T20:55:47.100" v="2847" actId="478"/>
          <ac:picMkLst>
            <pc:docMk/>
            <pc:sldMk cId="19240681" sldId="2147482844"/>
            <ac:picMk id="4" creationId="{C68B6C89-AA0F-FBB2-3984-9D624A41E0C7}"/>
          </ac:picMkLst>
        </pc:picChg>
        <pc:picChg chg="del">
          <ac:chgData name="Ece Akgun/INL/TR" userId="633e28cc-3f9c-4d09-9f45-8aa0a05adaa5" providerId="ADAL" clId="{20B5C05E-838F-4AB6-A903-F5DC41BC81D0}" dt="2024-09-01T20:55:44.101" v="2845" actId="478"/>
          <ac:picMkLst>
            <pc:docMk/>
            <pc:sldMk cId="19240681" sldId="2147482844"/>
            <ac:picMk id="6" creationId="{6EB822A3-ADB5-F441-381D-8B0210DBF10C}"/>
          </ac:picMkLst>
        </pc:picChg>
        <pc:picChg chg="mod ord">
          <ac:chgData name="Ece Akgun/INL/TR" userId="633e28cc-3f9c-4d09-9f45-8aa0a05adaa5" providerId="ADAL" clId="{20B5C05E-838F-4AB6-A903-F5DC41BC81D0}" dt="2024-09-01T20:55:56.682" v="2849" actId="167"/>
          <ac:picMkLst>
            <pc:docMk/>
            <pc:sldMk cId="19240681" sldId="2147482844"/>
            <ac:picMk id="8" creationId="{76B2F9B5-3B8A-DA27-0D9F-FDE4EEF60601}"/>
          </ac:picMkLst>
        </pc:picChg>
        <pc:picChg chg="del">
          <ac:chgData name="Ece Akgun/INL/TR" userId="633e28cc-3f9c-4d09-9f45-8aa0a05adaa5" providerId="ADAL" clId="{20B5C05E-838F-4AB6-A903-F5DC41BC81D0}" dt="2024-09-01T20:55:45.766" v="2846" actId="478"/>
          <ac:picMkLst>
            <pc:docMk/>
            <pc:sldMk cId="19240681" sldId="2147482844"/>
            <ac:picMk id="9" creationId="{81BBBFB5-F8C5-AC0E-4F45-620CD1EA8367}"/>
          </ac:picMkLst>
        </pc:picChg>
        <pc:picChg chg="del mod">
          <ac:chgData name="Ece Akgun/INL/TR" userId="633e28cc-3f9c-4d09-9f45-8aa0a05adaa5" providerId="ADAL" clId="{20B5C05E-838F-4AB6-A903-F5DC41BC81D0}" dt="2024-09-01T20:58:23.510" v="2895" actId="478"/>
          <ac:picMkLst>
            <pc:docMk/>
            <pc:sldMk cId="19240681" sldId="2147482844"/>
            <ac:picMk id="12" creationId="{776D2290-A786-1221-407B-CE12373DC102}"/>
          </ac:picMkLst>
        </pc:picChg>
        <pc:picChg chg="mod ord">
          <ac:chgData name="Ece Akgun/INL/TR" userId="633e28cc-3f9c-4d09-9f45-8aa0a05adaa5" providerId="ADAL" clId="{20B5C05E-838F-4AB6-A903-F5DC41BC81D0}" dt="2024-09-01T21:02:59.358" v="3064" actId="1076"/>
          <ac:picMkLst>
            <pc:docMk/>
            <pc:sldMk cId="19240681" sldId="2147482844"/>
            <ac:picMk id="13" creationId="{0389C935-3026-0AFF-8297-F71D062E32EB}"/>
          </ac:picMkLst>
        </pc:picChg>
        <pc:picChg chg="del mod">
          <ac:chgData name="Ece Akgun/INL/TR" userId="633e28cc-3f9c-4d09-9f45-8aa0a05adaa5" providerId="ADAL" clId="{20B5C05E-838F-4AB6-A903-F5DC41BC81D0}" dt="2024-09-01T20:58:21.970" v="2894" actId="478"/>
          <ac:picMkLst>
            <pc:docMk/>
            <pc:sldMk cId="19240681" sldId="2147482844"/>
            <ac:picMk id="14" creationId="{E463390E-33B0-5931-40BA-6F1554143353}"/>
          </ac:picMkLst>
        </pc:picChg>
        <pc:picChg chg="del mod">
          <ac:chgData name="Ece Akgun/INL/TR" userId="633e28cc-3f9c-4d09-9f45-8aa0a05adaa5" providerId="ADAL" clId="{20B5C05E-838F-4AB6-A903-F5DC41BC81D0}" dt="2024-09-01T20:55:30.552" v="2840" actId="478"/>
          <ac:picMkLst>
            <pc:docMk/>
            <pc:sldMk cId="19240681" sldId="2147482844"/>
            <ac:picMk id="16" creationId="{B3D3AACF-E096-CA71-469E-FC7F8B6E2EEF}"/>
          </ac:picMkLst>
        </pc:picChg>
      </pc:sldChg>
      <pc:sldChg chg="delSp modSp add del mod">
        <pc:chgData name="Ece Akgun/INL/TR" userId="633e28cc-3f9c-4d09-9f45-8aa0a05adaa5" providerId="ADAL" clId="{20B5C05E-838F-4AB6-A903-F5DC41BC81D0}" dt="2024-09-01T19:45:56.060" v="2142" actId="47"/>
        <pc:sldMkLst>
          <pc:docMk/>
          <pc:sldMk cId="336774554" sldId="2147482844"/>
        </pc:sldMkLst>
        <pc:picChg chg="del mod">
          <ac:chgData name="Ece Akgun/INL/TR" userId="633e28cc-3f9c-4d09-9f45-8aa0a05adaa5" providerId="ADAL" clId="{20B5C05E-838F-4AB6-A903-F5DC41BC81D0}" dt="2024-09-01T19:45:48.323" v="2141" actId="478"/>
          <ac:picMkLst>
            <pc:docMk/>
            <pc:sldMk cId="336774554" sldId="2147482844"/>
            <ac:picMk id="3" creationId="{61808B95-B4E6-2E74-3664-28DD4DD5288F}"/>
          </ac:picMkLst>
        </pc:picChg>
      </pc:sldChg>
      <pc:sldChg chg="add setBg">
        <pc:chgData name="Ece Akgun/INL/TR" userId="633e28cc-3f9c-4d09-9f45-8aa0a05adaa5" providerId="ADAL" clId="{20B5C05E-838F-4AB6-A903-F5DC41BC81D0}" dt="2024-09-01T21:27:59.010" v="3481"/>
        <pc:sldMkLst>
          <pc:docMk/>
          <pc:sldMk cId="1673737760" sldId="2147482845"/>
        </pc:sldMkLst>
      </pc:sldChg>
      <pc:sldChg chg="addSp delSp modSp del mod ord">
        <pc:chgData name="Ece Akgun/INL/TR" userId="633e28cc-3f9c-4d09-9f45-8aa0a05adaa5" providerId="ADAL" clId="{20B5C05E-838F-4AB6-A903-F5DC41BC81D0}" dt="2024-09-01T21:27:54.463" v="3480" actId="2696"/>
        <pc:sldMkLst>
          <pc:docMk/>
          <pc:sldMk cId="2824400384" sldId="2147482845"/>
        </pc:sldMkLst>
        <pc:spChg chg="add mod">
          <ac:chgData name="Ece Akgun/INL/TR" userId="633e28cc-3f9c-4d09-9f45-8aa0a05adaa5" providerId="ADAL" clId="{20B5C05E-838F-4AB6-A903-F5DC41BC81D0}" dt="2024-09-01T21:16:55.440" v="3392" actId="1076"/>
          <ac:spMkLst>
            <pc:docMk/>
            <pc:sldMk cId="2824400384" sldId="2147482845"/>
            <ac:spMk id="4" creationId="{180E5471-297C-94CE-20B0-4C86EC1B37B5}"/>
          </ac:spMkLst>
        </pc:spChg>
        <pc:spChg chg="add del mod">
          <ac:chgData name="Ece Akgun/INL/TR" userId="633e28cc-3f9c-4d09-9f45-8aa0a05adaa5" providerId="ADAL" clId="{20B5C05E-838F-4AB6-A903-F5DC41BC81D0}" dt="2024-09-01T21:08:06.617" v="3268" actId="478"/>
          <ac:spMkLst>
            <pc:docMk/>
            <pc:sldMk cId="2824400384" sldId="2147482845"/>
            <ac:spMk id="5" creationId="{C239D163-8CED-BC5D-15E2-7F562D60D4C4}"/>
          </ac:spMkLst>
        </pc:spChg>
        <pc:spChg chg="add mod">
          <ac:chgData name="Ece Akgun/INL/TR" userId="633e28cc-3f9c-4d09-9f45-8aa0a05adaa5" providerId="ADAL" clId="{20B5C05E-838F-4AB6-A903-F5DC41BC81D0}" dt="2024-09-01T21:13:46.981" v="3364" actId="1076"/>
          <ac:spMkLst>
            <pc:docMk/>
            <pc:sldMk cId="2824400384" sldId="2147482845"/>
            <ac:spMk id="6" creationId="{92550E0F-3615-6587-3E66-A35DA2538C2D}"/>
          </ac:spMkLst>
        </pc:spChg>
        <pc:spChg chg="add mod">
          <ac:chgData name="Ece Akgun/INL/TR" userId="633e28cc-3f9c-4d09-9f45-8aa0a05adaa5" providerId="ADAL" clId="{20B5C05E-838F-4AB6-A903-F5DC41BC81D0}" dt="2024-09-01T21:13:09.118" v="3356" actId="1076"/>
          <ac:spMkLst>
            <pc:docMk/>
            <pc:sldMk cId="2824400384" sldId="2147482845"/>
            <ac:spMk id="7" creationId="{A410B811-5F5A-178E-01C6-5DA9FBFD7B33}"/>
          </ac:spMkLst>
        </pc:spChg>
        <pc:spChg chg="add mod ord">
          <ac:chgData name="Ece Akgun/INL/TR" userId="633e28cc-3f9c-4d09-9f45-8aa0a05adaa5" providerId="ADAL" clId="{20B5C05E-838F-4AB6-A903-F5DC41BC81D0}" dt="2024-09-01T21:10:46.728" v="3329" actId="14100"/>
          <ac:spMkLst>
            <pc:docMk/>
            <pc:sldMk cId="2824400384" sldId="2147482845"/>
            <ac:spMk id="8" creationId="{B6B79E83-4B08-F4F7-CA0A-DC873ABF3E62}"/>
          </ac:spMkLst>
        </pc:spChg>
        <pc:spChg chg="add mod ord">
          <ac:chgData name="Ece Akgun/INL/TR" userId="633e28cc-3f9c-4d09-9f45-8aa0a05adaa5" providerId="ADAL" clId="{20B5C05E-838F-4AB6-A903-F5DC41BC81D0}" dt="2024-09-01T21:15:03.055" v="3366" actId="1076"/>
          <ac:spMkLst>
            <pc:docMk/>
            <pc:sldMk cId="2824400384" sldId="2147482845"/>
            <ac:spMk id="17" creationId="{E8D5A36D-AD51-A885-BF4A-E206E50D43F3}"/>
          </ac:spMkLst>
        </pc:spChg>
        <pc:spChg chg="mod">
          <ac:chgData name="Ece Akgun/INL/TR" userId="633e28cc-3f9c-4d09-9f45-8aa0a05adaa5" providerId="ADAL" clId="{20B5C05E-838F-4AB6-A903-F5DC41BC81D0}" dt="2024-09-01T21:13:52.446" v="3365"/>
          <ac:spMkLst>
            <pc:docMk/>
            <pc:sldMk cId="2824400384" sldId="2147482845"/>
            <ac:spMk id="33" creationId="{09965057-8B1F-3DCB-53DA-729ED5F26E85}"/>
          </ac:spMkLst>
        </pc:spChg>
        <pc:spChg chg="del mod">
          <ac:chgData name="Ece Akgun/INL/TR" userId="633e28cc-3f9c-4d09-9f45-8aa0a05adaa5" providerId="ADAL" clId="{20B5C05E-838F-4AB6-A903-F5DC41BC81D0}" dt="2024-09-01T21:05:37.664" v="3133" actId="478"/>
          <ac:spMkLst>
            <pc:docMk/>
            <pc:sldMk cId="2824400384" sldId="2147482845"/>
            <ac:spMk id="34" creationId="{76F4C18B-7A35-9DAF-4BF6-96ED69A74320}"/>
          </ac:spMkLst>
        </pc:spChg>
        <pc:spChg chg="del">
          <ac:chgData name="Ece Akgun/INL/TR" userId="633e28cc-3f9c-4d09-9f45-8aa0a05adaa5" providerId="ADAL" clId="{20B5C05E-838F-4AB6-A903-F5DC41BC81D0}" dt="2024-09-01T21:05:05.516" v="3124" actId="478"/>
          <ac:spMkLst>
            <pc:docMk/>
            <pc:sldMk cId="2824400384" sldId="2147482845"/>
            <ac:spMk id="35" creationId="{67E1E862-27DD-2CDB-E782-256E16A31627}"/>
          </ac:spMkLst>
        </pc:spChg>
        <pc:spChg chg="del">
          <ac:chgData name="Ece Akgun/INL/TR" userId="633e28cc-3f9c-4d09-9f45-8aa0a05adaa5" providerId="ADAL" clId="{20B5C05E-838F-4AB6-A903-F5DC41BC81D0}" dt="2024-09-01T21:05:10.073" v="3128" actId="478"/>
          <ac:spMkLst>
            <pc:docMk/>
            <pc:sldMk cId="2824400384" sldId="2147482845"/>
            <ac:spMk id="39" creationId="{1562B0E4-3EA1-C2CD-49FF-B6D72FD16C2A}"/>
          </ac:spMkLst>
        </pc:spChg>
        <pc:picChg chg="add mod">
          <ac:chgData name="Ece Akgun/INL/TR" userId="633e28cc-3f9c-4d09-9f45-8aa0a05adaa5" providerId="ADAL" clId="{20B5C05E-838F-4AB6-A903-F5DC41BC81D0}" dt="2024-09-01T21:13:11.711" v="3357" actId="1076"/>
          <ac:picMkLst>
            <pc:docMk/>
            <pc:sldMk cId="2824400384" sldId="2147482845"/>
            <ac:picMk id="2" creationId="{A6BB689B-FD5D-155A-0025-889F75FAC55E}"/>
          </ac:picMkLst>
        </pc:picChg>
        <pc:picChg chg="add mod">
          <ac:chgData name="Ece Akgun/INL/TR" userId="633e28cc-3f9c-4d09-9f45-8aa0a05adaa5" providerId="ADAL" clId="{20B5C05E-838F-4AB6-A903-F5DC41BC81D0}" dt="2024-09-01T21:16:57.249" v="3393" actId="1076"/>
          <ac:picMkLst>
            <pc:docMk/>
            <pc:sldMk cId="2824400384" sldId="2147482845"/>
            <ac:picMk id="3" creationId="{41B98D52-0D57-C70F-4506-EA8469A6D4F6}"/>
          </ac:picMkLst>
        </pc:picChg>
        <pc:picChg chg="add del mod">
          <ac:chgData name="Ece Akgun/INL/TR" userId="633e28cc-3f9c-4d09-9f45-8aa0a05adaa5" providerId="ADAL" clId="{20B5C05E-838F-4AB6-A903-F5DC41BC81D0}" dt="2024-09-01T21:17:05.261" v="3397" actId="478"/>
          <ac:picMkLst>
            <pc:docMk/>
            <pc:sldMk cId="2824400384" sldId="2147482845"/>
            <ac:picMk id="10" creationId="{6FA97404-7BEC-0E45-5146-2D0AA4C0C1BD}"/>
          </ac:picMkLst>
        </pc:picChg>
        <pc:picChg chg="add del mod">
          <ac:chgData name="Ece Akgun/INL/TR" userId="633e28cc-3f9c-4d09-9f45-8aa0a05adaa5" providerId="ADAL" clId="{20B5C05E-838F-4AB6-A903-F5DC41BC81D0}" dt="2024-09-01T21:17:06.709" v="3398" actId="478"/>
          <ac:picMkLst>
            <pc:docMk/>
            <pc:sldMk cId="2824400384" sldId="2147482845"/>
            <ac:picMk id="12" creationId="{C4FC346A-E1C6-5489-A817-3BC82FA63474}"/>
          </ac:picMkLst>
        </pc:picChg>
        <pc:picChg chg="add del mod">
          <ac:chgData name="Ece Akgun/INL/TR" userId="633e28cc-3f9c-4d09-9f45-8aa0a05adaa5" providerId="ADAL" clId="{20B5C05E-838F-4AB6-A903-F5DC41BC81D0}" dt="2024-09-01T21:17:08.511" v="3399" actId="478"/>
          <ac:picMkLst>
            <pc:docMk/>
            <pc:sldMk cId="2824400384" sldId="2147482845"/>
            <ac:picMk id="14" creationId="{97CF7EA2-2F8F-124D-729A-8853CA40A1CD}"/>
          </ac:picMkLst>
        </pc:picChg>
        <pc:picChg chg="add mod ord">
          <ac:chgData name="Ece Akgun/INL/TR" userId="633e28cc-3f9c-4d09-9f45-8aa0a05adaa5" providerId="ADAL" clId="{20B5C05E-838F-4AB6-A903-F5DC41BC81D0}" dt="2024-09-01T21:12:49.681" v="3352" actId="167"/>
          <ac:picMkLst>
            <pc:docMk/>
            <pc:sldMk cId="2824400384" sldId="2147482845"/>
            <ac:picMk id="16" creationId="{41ED7DCA-9FD4-6AA1-7B63-239F76AE871D}"/>
          </ac:picMkLst>
        </pc:picChg>
        <pc:picChg chg="add mod">
          <ac:chgData name="Ece Akgun/INL/TR" userId="633e28cc-3f9c-4d09-9f45-8aa0a05adaa5" providerId="ADAL" clId="{20B5C05E-838F-4AB6-A903-F5DC41BC81D0}" dt="2024-09-01T21:15:11.374" v="3372" actId="1076"/>
          <ac:picMkLst>
            <pc:docMk/>
            <pc:sldMk cId="2824400384" sldId="2147482845"/>
            <ac:picMk id="19" creationId="{39E5DAF2-756D-4986-782D-5BA1FD8557EB}"/>
          </ac:picMkLst>
        </pc:picChg>
        <pc:picChg chg="add mod">
          <ac:chgData name="Ece Akgun/INL/TR" userId="633e28cc-3f9c-4d09-9f45-8aa0a05adaa5" providerId="ADAL" clId="{20B5C05E-838F-4AB6-A903-F5DC41BC81D0}" dt="2024-09-01T21:17:13.585" v="3402" actId="14100"/>
          <ac:picMkLst>
            <pc:docMk/>
            <pc:sldMk cId="2824400384" sldId="2147482845"/>
            <ac:picMk id="20" creationId="{FCE5FCE5-FDFC-8079-6506-146B7A823197}"/>
          </ac:picMkLst>
        </pc:picChg>
        <pc:picChg chg="add mod">
          <ac:chgData name="Ece Akgun/INL/TR" userId="633e28cc-3f9c-4d09-9f45-8aa0a05adaa5" providerId="ADAL" clId="{20B5C05E-838F-4AB6-A903-F5DC41BC81D0}" dt="2024-09-01T21:17:10.642" v="3400" actId="1076"/>
          <ac:picMkLst>
            <pc:docMk/>
            <pc:sldMk cId="2824400384" sldId="2147482845"/>
            <ac:picMk id="21" creationId="{FC8DE574-C6CE-CB9A-6734-14F099FA0D68}"/>
          </ac:picMkLst>
        </pc:picChg>
        <pc:picChg chg="del">
          <ac:chgData name="Ece Akgun/INL/TR" userId="633e28cc-3f9c-4d09-9f45-8aa0a05adaa5" providerId="ADAL" clId="{20B5C05E-838F-4AB6-A903-F5DC41BC81D0}" dt="2024-09-01T21:05:08.028" v="3127" actId="478"/>
          <ac:picMkLst>
            <pc:docMk/>
            <pc:sldMk cId="2824400384" sldId="2147482845"/>
            <ac:picMk id="28" creationId="{F43099E7-F3BE-5DF7-B903-07E7D86E6A42}"/>
          </ac:picMkLst>
        </pc:picChg>
        <pc:picChg chg="del mod">
          <ac:chgData name="Ece Akgun/INL/TR" userId="633e28cc-3f9c-4d09-9f45-8aa0a05adaa5" providerId="ADAL" clId="{20B5C05E-838F-4AB6-A903-F5DC41BC81D0}" dt="2024-09-01T21:05:07.059" v="3126" actId="478"/>
          <ac:picMkLst>
            <pc:docMk/>
            <pc:sldMk cId="2824400384" sldId="2147482845"/>
            <ac:picMk id="32" creationId="{AB47ACBD-41EC-5A2E-AD05-6B1475A3FD7F}"/>
          </ac:picMkLst>
        </pc:picChg>
        <pc:picChg chg="del">
          <ac:chgData name="Ece Akgun/INL/TR" userId="633e28cc-3f9c-4d09-9f45-8aa0a05adaa5" providerId="ADAL" clId="{20B5C05E-838F-4AB6-A903-F5DC41BC81D0}" dt="2024-09-01T21:05:00.954" v="3123" actId="478"/>
          <ac:picMkLst>
            <pc:docMk/>
            <pc:sldMk cId="2824400384" sldId="2147482845"/>
            <ac:picMk id="37" creationId="{A52D00C3-DA58-EEC3-3D9F-21C608974BBF}"/>
          </ac:picMkLst>
        </pc:picChg>
      </pc:sldChg>
      <pc:sldChg chg="modSp mod">
        <pc:chgData name="Ece Akgun/INL/TR" userId="633e28cc-3f9c-4d09-9f45-8aa0a05adaa5" providerId="ADAL" clId="{20B5C05E-838F-4AB6-A903-F5DC41BC81D0}" dt="2024-09-01T21:28:22.541" v="3482" actId="20577"/>
        <pc:sldMkLst>
          <pc:docMk/>
          <pc:sldMk cId="2998034611" sldId="2147482846"/>
        </pc:sldMkLst>
        <pc:spChg chg="mod">
          <ac:chgData name="Ece Akgun/INL/TR" userId="633e28cc-3f9c-4d09-9f45-8aa0a05adaa5" providerId="ADAL" clId="{20B5C05E-838F-4AB6-A903-F5DC41BC81D0}" dt="2024-09-01T21:28:22.541" v="3482" actId="20577"/>
          <ac:spMkLst>
            <pc:docMk/>
            <pc:sldMk cId="2998034611" sldId="2147482846"/>
            <ac:spMk id="2" creationId="{5E6872D3-3BAA-37D8-71E4-A3F819BB6318}"/>
          </ac:spMkLst>
        </pc:spChg>
      </pc:sldChg>
      <pc:sldMasterChg chg="del delSldLayout">
        <pc:chgData name="Ece Akgun/INL/TR" userId="633e28cc-3f9c-4d09-9f45-8aa0a05adaa5" providerId="ADAL" clId="{20B5C05E-838F-4AB6-A903-F5DC41BC81D0}" dt="2024-08-21T11:08:55.368" v="19" actId="47"/>
        <pc:sldMasterMkLst>
          <pc:docMk/>
          <pc:sldMasterMk cId="2118173874" sldId="2147484242"/>
        </pc:sldMasterMkLst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2140596127" sldId="2147484243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3830197244" sldId="2147484244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3005378970" sldId="2147484245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1209088360" sldId="2147484246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4238110321" sldId="2147484247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1830409564" sldId="2147484248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112900875" sldId="2147484249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407324008" sldId="2147484250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738359730" sldId="2147484251"/>
          </pc:sldLayoutMkLst>
        </pc:sldLayoutChg>
        <pc:sldLayoutChg chg="del">
          <pc:chgData name="Ece Akgun/INL/TR" userId="633e28cc-3f9c-4d09-9f45-8aa0a05adaa5" providerId="ADAL" clId="{20B5C05E-838F-4AB6-A903-F5DC41BC81D0}" dt="2024-08-21T11:08:55.368" v="19" actId="47"/>
          <pc:sldLayoutMkLst>
            <pc:docMk/>
            <pc:sldMasterMk cId="2118173874" sldId="2147484242"/>
            <pc:sldLayoutMk cId="4245997496" sldId="2147484252"/>
          </pc:sldLayoutMkLst>
        </pc:sldLayoutChg>
      </pc:sldMasterChg>
      <pc:sldMasterChg chg="del delSldLayout">
        <pc:chgData name="Ece Akgun/INL/TR" userId="633e28cc-3f9c-4d09-9f45-8aa0a05adaa5" providerId="ADAL" clId="{20B5C05E-838F-4AB6-A903-F5DC41BC81D0}" dt="2024-09-01T21:17:26.037" v="3403" actId="47"/>
        <pc:sldMasterMkLst>
          <pc:docMk/>
          <pc:sldMasterMk cId="18549495" sldId="2147484553"/>
        </pc:sldMasterMkLst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180943142" sldId="2147484554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668483582" sldId="2147484555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567607329" sldId="2147484556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449388760" sldId="2147484557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636397218" sldId="2147484558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877982081" sldId="2147484559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793720993" sldId="2147484560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684012074" sldId="2147484561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458620774" sldId="2147484562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719022232" sldId="2147484563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20572758" sldId="2147484564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384762895" sldId="2147484565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270693221" sldId="2147484566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920662053" sldId="2147484567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672476742" sldId="2147484568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761957561" sldId="2147484569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479329054" sldId="2147484570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986044536" sldId="2147484571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420701104" sldId="2147484572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63296760" sldId="2147484573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335627757" sldId="2147484574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4184427719" sldId="2147484575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985699746" sldId="2147484576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7264023" sldId="2147484577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980047347" sldId="2147484578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97626759" sldId="2147484579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317676702" sldId="2147484580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136671705" sldId="2147484581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579267882" sldId="2147484582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491952631" sldId="2147484583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545141339" sldId="2147484584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995392545" sldId="2147484585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096332687" sldId="2147484586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866166186" sldId="2147484587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608444357" sldId="2147484588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3222297721" sldId="2147484589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2565100045" sldId="2147484590"/>
          </pc:sldLayoutMkLst>
        </pc:sldLayoutChg>
        <pc:sldLayoutChg chg="del">
          <pc:chgData name="Ece Akgun/INL/TR" userId="633e28cc-3f9c-4d09-9f45-8aa0a05adaa5" providerId="ADAL" clId="{20B5C05E-838F-4AB6-A903-F5DC41BC81D0}" dt="2024-09-01T21:17:26.037" v="3403" actId="47"/>
          <pc:sldLayoutMkLst>
            <pc:docMk/>
            <pc:sldMasterMk cId="18549495" sldId="2147484553"/>
            <pc:sldLayoutMk cId="1156652327" sldId="2147484591"/>
          </pc:sldLayoutMkLst>
        </pc:sldLayoutChg>
      </pc:sldMasterChg>
      <pc:sldMasterChg chg="del delSldLayout">
        <pc:chgData name="Ece Akgun/INL/TR" userId="633e28cc-3f9c-4d09-9f45-8aa0a05adaa5" providerId="ADAL" clId="{20B5C05E-838F-4AB6-A903-F5DC41BC81D0}" dt="2024-09-01T21:15:45.584" v="3373" actId="47"/>
        <pc:sldMasterMkLst>
          <pc:docMk/>
          <pc:sldMasterMk cId="4256805096" sldId="2147484592"/>
        </pc:sldMasterMkLst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394944688" sldId="214748459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846694023" sldId="214748459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34516850" sldId="214748459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508556808" sldId="214748459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791644741" sldId="214748459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693099907" sldId="214748459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886577924" sldId="214748459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216358234" sldId="214748460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159359405" sldId="214748460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532389201" sldId="214748460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312479585" sldId="214748460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776901821" sldId="214748460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348880204" sldId="214748460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867344475" sldId="214748460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085842971" sldId="214748460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20859453" sldId="214748460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635144408" sldId="214748460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376449348" sldId="214748461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665956085" sldId="214748461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173993021" sldId="214748461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910924563" sldId="214748461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868989095" sldId="214748461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836667580" sldId="214748461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11907728" sldId="214748461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857051895" sldId="214748461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578323424" sldId="214748461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873094060" sldId="214748461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271360939" sldId="214748462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717260341" sldId="214748462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830142396" sldId="214748462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233095235" sldId="214748462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652022104" sldId="214748462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971014041" sldId="214748462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108879650" sldId="214748462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347756856" sldId="214748462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199618461" sldId="214748462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430192926" sldId="214748462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597498571" sldId="214748463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93743344" sldId="214748463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759865931" sldId="214748463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072596230" sldId="214748463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886433123" sldId="214748463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59790949" sldId="214748463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920692958" sldId="214748463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584304421" sldId="214748463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029480890" sldId="214748463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911861812" sldId="214748463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974541360" sldId="214748464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521054221" sldId="214748464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764339778" sldId="214748464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763548914" sldId="214748464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843433862" sldId="214748464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385316311" sldId="214748464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861792868" sldId="214748464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59138505" sldId="214748464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485959510" sldId="214748464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400791498" sldId="2147484649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136312558" sldId="2147484650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2640482523" sldId="2147484651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406212921" sldId="2147484652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622710828" sldId="2147484653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041114425" sldId="2147484654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90141536" sldId="2147484655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462249413" sldId="2147484656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985189176" sldId="2147484657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3634437409" sldId="2147484658"/>
          </pc:sldLayoutMkLst>
        </pc:sldLayoutChg>
        <pc:sldLayoutChg chg="del">
          <pc:chgData name="Ece Akgun/INL/TR" userId="633e28cc-3f9c-4d09-9f45-8aa0a05adaa5" providerId="ADAL" clId="{20B5C05E-838F-4AB6-A903-F5DC41BC81D0}" dt="2024-09-01T21:15:45.584" v="3373" actId="47"/>
          <pc:sldLayoutMkLst>
            <pc:docMk/>
            <pc:sldMasterMk cId="4256805096" sldId="2147484592"/>
            <pc:sldLayoutMk cId="1623227918" sldId="2147484659"/>
          </pc:sldLayoutMkLst>
        </pc:sldLayoutChg>
      </pc:sldMasterChg>
    </pc:docChg>
  </pc:docChgLst>
  <pc:docChgLst>
    <pc:chgData name="Ece Akgun/INL/TR" userId="633e28cc-3f9c-4d09-9f45-8aa0a05adaa5" providerId="ADAL" clId="{BC51AEA4-9A8A-4FEF-A772-CBB0A66A87AA}"/>
    <pc:docChg chg="undo redo custSel addSld delSld modSld sldOrd addMainMaster delMainMaster modMainMaster">
      <pc:chgData name="Ece Akgun/INL/TR" userId="633e28cc-3f9c-4d09-9f45-8aa0a05adaa5" providerId="ADAL" clId="{BC51AEA4-9A8A-4FEF-A772-CBB0A66A87AA}" dt="2024-06-03T08:19:27.779" v="3524" actId="1076"/>
      <pc:docMkLst>
        <pc:docMk/>
      </pc:docMkLst>
      <pc:sldChg chg="addSp delSp modSp add del mod ord delAnim modAnim">
        <pc:chgData name="Ece Akgun/INL/TR" userId="633e28cc-3f9c-4d09-9f45-8aa0a05adaa5" providerId="ADAL" clId="{BC51AEA4-9A8A-4FEF-A772-CBB0A66A87AA}" dt="2024-06-02T16:33:22.215" v="3122" actId="47"/>
        <pc:sldMkLst>
          <pc:docMk/>
          <pc:sldMk cId="2976744746" sldId="304"/>
        </pc:sldMkLst>
        <pc:picChg chg="add del mod">
          <ac:chgData name="Ece Akgun/INL/TR" userId="633e28cc-3f9c-4d09-9f45-8aa0a05adaa5" providerId="ADAL" clId="{BC51AEA4-9A8A-4FEF-A772-CBB0A66A87AA}" dt="2024-06-01T18:35:34.373" v="2718" actId="478"/>
          <ac:picMkLst>
            <pc:docMk/>
            <pc:sldMk cId="2976744746" sldId="304"/>
            <ac:picMk id="2" creationId="{0D63C6F1-6B6A-806F-B750-537FE92F1B6D}"/>
          </ac:picMkLst>
        </pc:picChg>
        <pc:picChg chg="del mod">
          <ac:chgData name="Ece Akgun/INL/TR" userId="633e28cc-3f9c-4d09-9f45-8aa0a05adaa5" providerId="ADAL" clId="{BC51AEA4-9A8A-4FEF-A772-CBB0A66A87AA}" dt="2024-06-01T18:35:32.505" v="2717" actId="478"/>
          <ac:picMkLst>
            <pc:docMk/>
            <pc:sldMk cId="2976744746" sldId="304"/>
            <ac:picMk id="8" creationId="{EDC0ABB1-90C5-E65C-0D92-57E223A503E0}"/>
          </ac:picMkLst>
        </pc:picChg>
      </pc:sldChg>
      <pc:sldChg chg="del">
        <pc:chgData name="Ece Akgun/INL/TR" userId="633e28cc-3f9c-4d09-9f45-8aa0a05adaa5" providerId="ADAL" clId="{BC51AEA4-9A8A-4FEF-A772-CBB0A66A87AA}" dt="2024-05-30T19:31:11.376" v="29" actId="47"/>
        <pc:sldMkLst>
          <pc:docMk/>
          <pc:sldMk cId="823256813" sldId="363"/>
        </pc:sldMkLst>
      </pc:sldChg>
      <pc:sldChg chg="addSp delSp del mod">
        <pc:chgData name="Ece Akgun/INL/TR" userId="633e28cc-3f9c-4d09-9f45-8aa0a05adaa5" providerId="ADAL" clId="{BC51AEA4-9A8A-4FEF-A772-CBB0A66A87AA}" dt="2024-05-30T20:21:36.434" v="130" actId="47"/>
        <pc:sldMkLst>
          <pc:docMk/>
          <pc:sldMk cId="3403777459" sldId="365"/>
        </pc:sldMkLst>
        <pc:picChg chg="del">
          <ac:chgData name="Ece Akgun/INL/TR" userId="633e28cc-3f9c-4d09-9f45-8aa0a05adaa5" providerId="ADAL" clId="{BC51AEA4-9A8A-4FEF-A772-CBB0A66A87AA}" dt="2024-05-30T19:31:25.497" v="33" actId="478"/>
          <ac:picMkLst>
            <pc:docMk/>
            <pc:sldMk cId="3403777459" sldId="365"/>
            <ac:picMk id="3" creationId="{009AD0D7-1DD5-A9AA-F503-33959448A88E}"/>
          </ac:picMkLst>
        </pc:picChg>
        <pc:picChg chg="add del">
          <ac:chgData name="Ece Akgun/INL/TR" userId="633e28cc-3f9c-4d09-9f45-8aa0a05adaa5" providerId="ADAL" clId="{BC51AEA4-9A8A-4FEF-A772-CBB0A66A87AA}" dt="2024-05-30T19:59:48.008" v="45" actId="21"/>
          <ac:picMkLst>
            <pc:docMk/>
            <pc:sldMk cId="3403777459" sldId="365"/>
            <ac:picMk id="5" creationId="{595C0D95-AA37-078E-776D-6EC1406B501B}"/>
          </ac:picMkLst>
        </pc:picChg>
        <pc:picChg chg="del">
          <ac:chgData name="Ece Akgun/INL/TR" userId="633e28cc-3f9c-4d09-9f45-8aa0a05adaa5" providerId="ADAL" clId="{BC51AEA4-9A8A-4FEF-A772-CBB0A66A87AA}" dt="2024-05-30T19:31:22.016" v="32" actId="478"/>
          <ac:picMkLst>
            <pc:docMk/>
            <pc:sldMk cId="3403777459" sldId="365"/>
            <ac:picMk id="7" creationId="{FD95B17A-9851-8F58-4630-948D2356A22A}"/>
          </ac:picMkLst>
        </pc:picChg>
        <pc:picChg chg="del">
          <ac:chgData name="Ece Akgun/INL/TR" userId="633e28cc-3f9c-4d09-9f45-8aa0a05adaa5" providerId="ADAL" clId="{BC51AEA4-9A8A-4FEF-A772-CBB0A66A87AA}" dt="2024-05-30T19:31:20.604" v="31" actId="478"/>
          <ac:picMkLst>
            <pc:docMk/>
            <pc:sldMk cId="3403777459" sldId="365"/>
            <ac:picMk id="10" creationId="{E3E3E936-D10D-2464-07F1-B3171574B7DF}"/>
          </ac:picMkLst>
        </pc:picChg>
        <pc:picChg chg="del">
          <ac:chgData name="Ece Akgun/INL/TR" userId="633e28cc-3f9c-4d09-9f45-8aa0a05adaa5" providerId="ADAL" clId="{BC51AEA4-9A8A-4FEF-A772-CBB0A66A87AA}" dt="2024-05-30T19:31:19.205" v="30" actId="478"/>
          <ac:picMkLst>
            <pc:docMk/>
            <pc:sldMk cId="3403777459" sldId="365"/>
            <ac:picMk id="12" creationId="{38ED9ECE-A8EB-CFF7-1C31-F22EE900ACED}"/>
          </ac:picMkLst>
        </pc:picChg>
      </pc:sldChg>
      <pc:sldChg chg="add del ord">
        <pc:chgData name="Ece Akgun/INL/TR" userId="633e28cc-3f9c-4d09-9f45-8aa0a05adaa5" providerId="ADAL" clId="{BC51AEA4-9A8A-4FEF-A772-CBB0A66A87AA}" dt="2024-05-30T22:53:36.082" v="2565"/>
        <pc:sldMkLst>
          <pc:docMk/>
          <pc:sldMk cId="916629205" sldId="2146850631"/>
        </pc:sldMkLst>
      </pc:sldChg>
      <pc:sldChg chg="addSp delSp modSp add del mod">
        <pc:chgData name="Ece Akgun/INL/TR" userId="633e28cc-3f9c-4d09-9f45-8aa0a05adaa5" providerId="ADAL" clId="{BC51AEA4-9A8A-4FEF-A772-CBB0A66A87AA}" dt="2024-06-02T16:49:51.203" v="3134" actId="478"/>
        <pc:sldMkLst>
          <pc:docMk/>
          <pc:sldMk cId="2681211236" sldId="2147473993"/>
        </pc:sldMkLst>
        <pc:spChg chg="mod">
          <ac:chgData name="Ece Akgun/INL/TR" userId="633e28cc-3f9c-4d09-9f45-8aa0a05adaa5" providerId="ADAL" clId="{BC51AEA4-9A8A-4FEF-A772-CBB0A66A87AA}" dt="2024-05-30T22:07:39.421" v="1979" actId="207"/>
          <ac:spMkLst>
            <pc:docMk/>
            <pc:sldMk cId="2681211236" sldId="2147473993"/>
            <ac:spMk id="7" creationId="{0F9132B8-682F-1FEC-870F-F3D9E2EC8BE9}"/>
          </ac:spMkLst>
        </pc:spChg>
        <pc:picChg chg="add del mod">
          <ac:chgData name="Ece Akgun/INL/TR" userId="633e28cc-3f9c-4d09-9f45-8aa0a05adaa5" providerId="ADAL" clId="{BC51AEA4-9A8A-4FEF-A772-CBB0A66A87AA}" dt="2024-05-30T22:12:54.378" v="1990" actId="21"/>
          <ac:picMkLst>
            <pc:docMk/>
            <pc:sldMk cId="2681211236" sldId="2147473993"/>
            <ac:picMk id="2" creationId="{09C58344-2E7F-8E72-702A-1003CA2A50C3}"/>
          </ac:picMkLst>
        </pc:picChg>
        <pc:picChg chg="mod">
          <ac:chgData name="Ece Akgun/INL/TR" userId="633e28cc-3f9c-4d09-9f45-8aa0a05adaa5" providerId="ADAL" clId="{BC51AEA4-9A8A-4FEF-A772-CBB0A66A87AA}" dt="2024-05-30T22:07:09.499" v="1976" actId="14100"/>
          <ac:picMkLst>
            <pc:docMk/>
            <pc:sldMk cId="2681211236" sldId="2147473993"/>
            <ac:picMk id="3" creationId="{4EDB14D8-2257-9220-997B-33BF970CC072}"/>
          </ac:picMkLst>
        </pc:picChg>
        <pc:picChg chg="del">
          <ac:chgData name="Ece Akgun/INL/TR" userId="633e28cc-3f9c-4d09-9f45-8aa0a05adaa5" providerId="ADAL" clId="{BC51AEA4-9A8A-4FEF-A772-CBB0A66A87AA}" dt="2024-06-02T16:49:51.203" v="3134" actId="478"/>
          <ac:picMkLst>
            <pc:docMk/>
            <pc:sldMk cId="2681211236" sldId="2147473993"/>
            <ac:picMk id="11" creationId="{F5606B5C-39BC-6472-E666-300BAEE79C14}"/>
          </ac:picMkLst>
        </pc:picChg>
      </pc:sldChg>
      <pc:sldChg chg="add del ord">
        <pc:chgData name="Ece Akgun/INL/TR" userId="633e28cc-3f9c-4d09-9f45-8aa0a05adaa5" providerId="ADAL" clId="{BC51AEA4-9A8A-4FEF-A772-CBB0A66A87AA}" dt="2024-05-30T22:50:07.212" v="2525" actId="47"/>
        <pc:sldMkLst>
          <pc:docMk/>
          <pc:sldMk cId="418987054" sldId="2147474028"/>
        </pc:sldMkLst>
      </pc:sldChg>
      <pc:sldChg chg="modSp add del mod">
        <pc:chgData name="Ece Akgun/INL/TR" userId="633e28cc-3f9c-4d09-9f45-8aa0a05adaa5" providerId="ADAL" clId="{BC51AEA4-9A8A-4FEF-A772-CBB0A66A87AA}" dt="2024-05-30T22:19:23.298" v="2036" actId="47"/>
        <pc:sldMkLst>
          <pc:docMk/>
          <pc:sldMk cId="680283760" sldId="2147480919"/>
        </pc:sldMkLst>
        <pc:spChg chg="mod">
          <ac:chgData name="Ece Akgun/INL/TR" userId="633e28cc-3f9c-4d09-9f45-8aa0a05adaa5" providerId="ADAL" clId="{BC51AEA4-9A8A-4FEF-A772-CBB0A66A87AA}" dt="2024-05-30T19:30:25.042" v="26" actId="1076"/>
          <ac:spMkLst>
            <pc:docMk/>
            <pc:sldMk cId="680283760" sldId="2147480919"/>
            <ac:spMk id="5" creationId="{EFCE04D8-167E-CB19-0455-46516D98B926}"/>
          </ac:spMkLst>
        </pc:spChg>
        <pc:spChg chg="mod">
          <ac:chgData name="Ece Akgun/INL/TR" userId="633e28cc-3f9c-4d09-9f45-8aa0a05adaa5" providerId="ADAL" clId="{BC51AEA4-9A8A-4FEF-A772-CBB0A66A87AA}" dt="2024-05-30T20:27:49.447" v="391" actId="1076"/>
          <ac:spMkLst>
            <pc:docMk/>
            <pc:sldMk cId="680283760" sldId="2147480919"/>
            <ac:spMk id="8" creationId="{F10E7EBB-DEEF-6C5D-E896-DA34C9E785CB}"/>
          </ac:spMkLst>
        </pc:spChg>
        <pc:picChg chg="mod">
          <ac:chgData name="Ece Akgun/INL/TR" userId="633e28cc-3f9c-4d09-9f45-8aa0a05adaa5" providerId="ADAL" clId="{BC51AEA4-9A8A-4FEF-A772-CBB0A66A87AA}" dt="2024-05-30T19:30:23.246" v="25" actId="1076"/>
          <ac:picMkLst>
            <pc:docMk/>
            <pc:sldMk cId="680283760" sldId="2147480919"/>
            <ac:picMk id="1032" creationId="{8544469B-EF80-BC7A-3CF4-D4C8C25B597C}"/>
          </ac:picMkLst>
        </pc:picChg>
        <pc:picChg chg="mod">
          <ac:chgData name="Ece Akgun/INL/TR" userId="633e28cc-3f9c-4d09-9f45-8aa0a05adaa5" providerId="ADAL" clId="{BC51AEA4-9A8A-4FEF-A772-CBB0A66A87AA}" dt="2024-05-30T20:27:44.286" v="389" actId="1076"/>
          <ac:picMkLst>
            <pc:docMk/>
            <pc:sldMk cId="680283760" sldId="2147480919"/>
            <ac:picMk id="1034" creationId="{DB6AB223-5FAB-50C6-9AE7-9495493EF92D}"/>
          </ac:picMkLst>
        </pc:picChg>
      </pc:sldChg>
      <pc:sldChg chg="del">
        <pc:chgData name="Ece Akgun/INL/TR" userId="633e28cc-3f9c-4d09-9f45-8aa0a05adaa5" providerId="ADAL" clId="{BC51AEA4-9A8A-4FEF-A772-CBB0A66A87AA}" dt="2024-05-30T19:58:55.934" v="37" actId="47"/>
        <pc:sldMkLst>
          <pc:docMk/>
          <pc:sldMk cId="2532580737" sldId="2147482614"/>
        </pc:sldMkLst>
      </pc:sldChg>
      <pc:sldChg chg="del">
        <pc:chgData name="Ece Akgun/INL/TR" userId="633e28cc-3f9c-4d09-9f45-8aa0a05adaa5" providerId="ADAL" clId="{BC51AEA4-9A8A-4FEF-A772-CBB0A66A87AA}" dt="2024-05-30T19:58:53.730" v="35" actId="47"/>
        <pc:sldMkLst>
          <pc:docMk/>
          <pc:sldMk cId="196054292" sldId="2147482615"/>
        </pc:sldMkLst>
      </pc:sldChg>
      <pc:sldChg chg="del modNotesTx">
        <pc:chgData name="Ece Akgun/INL/TR" userId="633e28cc-3f9c-4d09-9f45-8aa0a05adaa5" providerId="ADAL" clId="{BC51AEA4-9A8A-4FEF-A772-CBB0A66A87AA}" dt="2024-05-30T20:39:26.561" v="640" actId="47"/>
        <pc:sldMkLst>
          <pc:docMk/>
          <pc:sldMk cId="3038229172" sldId="2147482616"/>
        </pc:sldMkLst>
      </pc:sldChg>
      <pc:sldChg chg="del">
        <pc:chgData name="Ece Akgun/INL/TR" userId="633e28cc-3f9c-4d09-9f45-8aa0a05adaa5" providerId="ADAL" clId="{BC51AEA4-9A8A-4FEF-A772-CBB0A66A87AA}" dt="2024-05-30T19:26:53.414" v="6" actId="47"/>
        <pc:sldMkLst>
          <pc:docMk/>
          <pc:sldMk cId="2643705405" sldId="2147482632"/>
        </pc:sldMkLst>
      </pc:sldChg>
      <pc:sldChg chg="addSp delSp modSp add del mod">
        <pc:chgData name="Ece Akgun/INL/TR" userId="633e28cc-3f9c-4d09-9f45-8aa0a05adaa5" providerId="ADAL" clId="{BC51AEA4-9A8A-4FEF-A772-CBB0A66A87AA}" dt="2024-05-30T22:31:03.338" v="2133" actId="47"/>
        <pc:sldMkLst>
          <pc:docMk/>
          <pc:sldMk cId="1673472591" sldId="2147482637"/>
        </pc:sldMkLst>
        <pc:spChg chg="del">
          <ac:chgData name="Ece Akgun/INL/TR" userId="633e28cc-3f9c-4d09-9f45-8aa0a05adaa5" providerId="ADAL" clId="{BC51AEA4-9A8A-4FEF-A772-CBB0A66A87AA}" dt="2024-05-30T22:30:27.569" v="2129" actId="478"/>
          <ac:spMkLst>
            <pc:docMk/>
            <pc:sldMk cId="1673472591" sldId="2147482637"/>
            <ac:spMk id="7" creationId="{18270F4C-F3A0-EEDB-A88D-E789ED091287}"/>
          </ac:spMkLst>
        </pc:spChg>
        <pc:spChg chg="del">
          <ac:chgData name="Ece Akgun/INL/TR" userId="633e28cc-3f9c-4d09-9f45-8aa0a05adaa5" providerId="ADAL" clId="{BC51AEA4-9A8A-4FEF-A772-CBB0A66A87AA}" dt="2024-05-30T22:30:27.569" v="2129" actId="478"/>
          <ac:spMkLst>
            <pc:docMk/>
            <pc:sldMk cId="1673472591" sldId="2147482637"/>
            <ac:spMk id="13" creationId="{811BC8DE-2DCC-672F-0B81-0E59A124D8A1}"/>
          </ac:spMkLst>
        </pc:sp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2" creationId="{BD10B6B9-9CFA-1F0E-157A-5DE0C96A7E96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3" creationId="{3DCC6E39-7636-994D-5756-DC3EBB73F25C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4" creationId="{358F1722-7772-64A9-E0E1-88E308958BD2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5" creationId="{A3584ABB-D6D9-C872-9D2F-75E03B7ED3E1}"/>
          </ac:picMkLst>
        </pc:picChg>
        <pc:picChg chg="add mod">
          <ac:chgData name="Ece Akgun/INL/TR" userId="633e28cc-3f9c-4d09-9f45-8aa0a05adaa5" providerId="ADAL" clId="{BC51AEA4-9A8A-4FEF-A772-CBB0A66A87AA}" dt="2024-05-30T22:30:32.377" v="2130"/>
          <ac:picMkLst>
            <pc:docMk/>
            <pc:sldMk cId="1673472591" sldId="2147482637"/>
            <ac:picMk id="6" creationId="{805CFA51-EEEE-1046-E386-82535A069604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8" creationId="{7B418D7A-6220-9691-3017-069AE6DF9A6F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12" creationId="{6B6296C9-37D4-9FFE-E1C8-3499B71A91E2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35" creationId="{2733E19C-A966-57B4-AAEE-0F8098BE2F88}"/>
          </ac:picMkLst>
        </pc:picChg>
        <pc:picChg chg="del">
          <ac:chgData name="Ece Akgun/INL/TR" userId="633e28cc-3f9c-4d09-9f45-8aa0a05adaa5" providerId="ADAL" clId="{BC51AEA4-9A8A-4FEF-A772-CBB0A66A87AA}" dt="2024-05-30T22:30:27.569" v="2129" actId="478"/>
          <ac:picMkLst>
            <pc:docMk/>
            <pc:sldMk cId="1673472591" sldId="2147482637"/>
            <ac:picMk id="50" creationId="{EC02CD2F-7B17-4E91-03BF-10256C57A37F}"/>
          </ac:picMkLst>
        </pc:picChg>
      </pc:sldChg>
      <pc:sldChg chg="delSp del mod">
        <pc:chgData name="Ece Akgun/INL/TR" userId="633e28cc-3f9c-4d09-9f45-8aa0a05adaa5" providerId="ADAL" clId="{BC51AEA4-9A8A-4FEF-A772-CBB0A66A87AA}" dt="2024-05-30T21:02:13.958" v="1008" actId="47"/>
        <pc:sldMkLst>
          <pc:docMk/>
          <pc:sldMk cId="4064003675" sldId="2147482638"/>
        </pc:sldMkLst>
        <pc:picChg chg="del">
          <ac:chgData name="Ece Akgun/INL/TR" userId="633e28cc-3f9c-4d09-9f45-8aa0a05adaa5" providerId="ADAL" clId="{BC51AEA4-9A8A-4FEF-A772-CBB0A66A87AA}" dt="2024-05-30T19:28:03.319" v="13" actId="478"/>
          <ac:picMkLst>
            <pc:docMk/>
            <pc:sldMk cId="4064003675" sldId="2147482638"/>
            <ac:picMk id="3" creationId="{9B5E6527-D974-9CC0-3000-7954EAD0D53A}"/>
          </ac:picMkLst>
        </pc:picChg>
      </pc:sldChg>
      <pc:sldChg chg="addSp delSp modSp add del mod setBg">
        <pc:chgData name="Ece Akgun/INL/TR" userId="633e28cc-3f9c-4d09-9f45-8aa0a05adaa5" providerId="ADAL" clId="{BC51AEA4-9A8A-4FEF-A772-CBB0A66A87AA}" dt="2024-05-30T22:56:22.673" v="2704" actId="20577"/>
        <pc:sldMkLst>
          <pc:docMk/>
          <pc:sldMk cId="4250661522" sldId="2147482804"/>
        </pc:sldMkLst>
        <pc:spChg chg="mod">
          <ac:chgData name="Ece Akgun/INL/TR" userId="633e28cc-3f9c-4d09-9f45-8aa0a05adaa5" providerId="ADAL" clId="{BC51AEA4-9A8A-4FEF-A772-CBB0A66A87AA}" dt="2024-05-30T22:56:22.673" v="2704" actId="20577"/>
          <ac:spMkLst>
            <pc:docMk/>
            <pc:sldMk cId="4250661522" sldId="2147482804"/>
            <ac:spMk id="17" creationId="{6CA06804-003C-5489-DE6A-E7EEAAD9B0A8}"/>
          </ac:spMkLst>
        </pc:spChg>
        <pc:spChg chg="mod">
          <ac:chgData name="Ece Akgun/INL/TR" userId="633e28cc-3f9c-4d09-9f45-8aa0a05adaa5" providerId="ADAL" clId="{BC51AEA4-9A8A-4FEF-A772-CBB0A66A87AA}" dt="2024-05-30T22:55:39.501" v="2653" actId="1076"/>
          <ac:spMkLst>
            <pc:docMk/>
            <pc:sldMk cId="4250661522" sldId="2147482804"/>
            <ac:spMk id="18" creationId="{0734F9E1-082A-23CB-B335-ABEDB005116F}"/>
          </ac:spMkLst>
        </pc:spChg>
        <pc:picChg chg="add del mod">
          <ac:chgData name="Ece Akgun/INL/TR" userId="633e28cc-3f9c-4d09-9f45-8aa0a05adaa5" providerId="ADAL" clId="{BC51AEA4-9A8A-4FEF-A772-CBB0A66A87AA}" dt="2024-05-30T22:51:05.739" v="2538" actId="478"/>
          <ac:picMkLst>
            <pc:docMk/>
            <pc:sldMk cId="4250661522" sldId="2147482804"/>
            <ac:picMk id="2" creationId="{EDDF6DCF-8864-FF1F-AD1D-E25764B9B52A}"/>
          </ac:picMkLst>
        </pc:picChg>
        <pc:picChg chg="add del mod">
          <ac:chgData name="Ece Akgun/INL/TR" userId="633e28cc-3f9c-4d09-9f45-8aa0a05adaa5" providerId="ADAL" clId="{BC51AEA4-9A8A-4FEF-A772-CBB0A66A87AA}" dt="2024-05-30T22:51:08.375" v="2539" actId="478"/>
          <ac:picMkLst>
            <pc:docMk/>
            <pc:sldMk cId="4250661522" sldId="2147482804"/>
            <ac:picMk id="3" creationId="{A78208F4-ABB7-C37C-9BAF-A867542BF117}"/>
          </ac:picMkLst>
        </pc:picChg>
        <pc:picChg chg="add mod">
          <ac:chgData name="Ece Akgun/INL/TR" userId="633e28cc-3f9c-4d09-9f45-8aa0a05adaa5" providerId="ADAL" clId="{BC51AEA4-9A8A-4FEF-A772-CBB0A66A87AA}" dt="2024-05-30T22:56:19.964" v="2700" actId="1076"/>
          <ac:picMkLst>
            <pc:docMk/>
            <pc:sldMk cId="4250661522" sldId="2147482804"/>
            <ac:picMk id="5" creationId="{DE6F2C72-B135-C1F3-FFFB-2493A80A6C1C}"/>
          </ac:picMkLst>
        </pc:picChg>
        <pc:picChg chg="mod">
          <ac:chgData name="Ece Akgun/INL/TR" userId="633e28cc-3f9c-4d09-9f45-8aa0a05adaa5" providerId="ADAL" clId="{BC51AEA4-9A8A-4FEF-A772-CBB0A66A87AA}" dt="2024-05-30T22:51:12.132" v="2540" actId="1076"/>
          <ac:picMkLst>
            <pc:docMk/>
            <pc:sldMk cId="4250661522" sldId="2147482804"/>
            <ac:picMk id="9" creationId="{00ADA81D-64C5-EC62-2A29-54C6FBD08CA7}"/>
          </ac:picMkLst>
        </pc:picChg>
        <pc:picChg chg="mod">
          <ac:chgData name="Ece Akgun/INL/TR" userId="633e28cc-3f9c-4d09-9f45-8aa0a05adaa5" providerId="ADAL" clId="{BC51AEA4-9A8A-4FEF-A772-CBB0A66A87AA}" dt="2024-05-30T22:51:22.293" v="2544" actId="1076"/>
          <ac:picMkLst>
            <pc:docMk/>
            <pc:sldMk cId="4250661522" sldId="2147482804"/>
            <ac:picMk id="12" creationId="{E8BE6786-48AA-F5D6-6B71-DAC93E2B9CF3}"/>
          </ac:picMkLst>
        </pc:picChg>
        <pc:picChg chg="mod">
          <ac:chgData name="Ece Akgun/INL/TR" userId="633e28cc-3f9c-4d09-9f45-8aa0a05adaa5" providerId="ADAL" clId="{BC51AEA4-9A8A-4FEF-A772-CBB0A66A87AA}" dt="2024-05-30T22:55:11.936" v="2570" actId="1076"/>
          <ac:picMkLst>
            <pc:docMk/>
            <pc:sldMk cId="4250661522" sldId="2147482804"/>
            <ac:picMk id="15" creationId="{8E733F9B-DA27-CBAA-9C1C-C788066F4AE7}"/>
          </ac:picMkLst>
        </pc:picChg>
      </pc:sldChg>
      <pc:sldChg chg="addSp delSp del mod">
        <pc:chgData name="Ece Akgun/INL/TR" userId="633e28cc-3f9c-4d09-9f45-8aa0a05adaa5" providerId="ADAL" clId="{BC51AEA4-9A8A-4FEF-A772-CBB0A66A87AA}" dt="2024-05-30T19:26:50.699" v="5" actId="47"/>
        <pc:sldMkLst>
          <pc:docMk/>
          <pc:sldMk cId="3289591488" sldId="2147482805"/>
        </pc:sldMkLst>
        <pc:picChg chg="add del">
          <ac:chgData name="Ece Akgun/INL/TR" userId="633e28cc-3f9c-4d09-9f45-8aa0a05adaa5" providerId="ADAL" clId="{BC51AEA4-9A8A-4FEF-A772-CBB0A66A87AA}" dt="2024-05-30T19:26:35.593" v="2" actId="478"/>
          <ac:picMkLst>
            <pc:docMk/>
            <pc:sldMk cId="3289591488" sldId="2147482805"/>
            <ac:picMk id="11" creationId="{5D7AAE21-315C-DD32-E29F-6F6C1A49C7F9}"/>
          </ac:picMkLst>
        </pc:picChg>
        <pc:picChg chg="add del">
          <ac:chgData name="Ece Akgun/INL/TR" userId="633e28cc-3f9c-4d09-9f45-8aa0a05adaa5" providerId="ADAL" clId="{BC51AEA4-9A8A-4FEF-A772-CBB0A66A87AA}" dt="2024-05-30T19:26:33.767" v="1" actId="478"/>
          <ac:picMkLst>
            <pc:docMk/>
            <pc:sldMk cId="3289591488" sldId="2147482805"/>
            <ac:picMk id="15" creationId="{BA5D34D6-1A71-8E50-E656-21FB22F015BE}"/>
          </ac:picMkLst>
        </pc:picChg>
      </pc:sldChg>
      <pc:sldChg chg="delSp del mod">
        <pc:chgData name="Ece Akgun/INL/TR" userId="633e28cc-3f9c-4d09-9f45-8aa0a05adaa5" providerId="ADAL" clId="{BC51AEA4-9A8A-4FEF-A772-CBB0A66A87AA}" dt="2024-05-30T19:27:30.840" v="12" actId="47"/>
        <pc:sldMkLst>
          <pc:docMk/>
          <pc:sldMk cId="2058392492" sldId="2147482806"/>
        </pc:sldMkLst>
        <pc:picChg chg="del">
          <ac:chgData name="Ece Akgun/INL/TR" userId="633e28cc-3f9c-4d09-9f45-8aa0a05adaa5" providerId="ADAL" clId="{BC51AEA4-9A8A-4FEF-A772-CBB0A66A87AA}" dt="2024-05-30T19:27:02.504" v="7" actId="478"/>
          <ac:picMkLst>
            <pc:docMk/>
            <pc:sldMk cId="2058392492" sldId="2147482806"/>
            <ac:picMk id="12" creationId="{65AF3160-1046-061A-47CF-9E82EE533B36}"/>
          </ac:picMkLst>
        </pc:picChg>
      </pc:sldChg>
      <pc:sldChg chg="add del ord setBg">
        <pc:chgData name="Ece Akgun/INL/TR" userId="633e28cc-3f9c-4d09-9f45-8aa0a05adaa5" providerId="ADAL" clId="{BC51AEA4-9A8A-4FEF-A772-CBB0A66A87AA}" dt="2024-06-02T16:25:58.916" v="2721" actId="47"/>
        <pc:sldMkLst>
          <pc:docMk/>
          <pc:sldMk cId="3549183040" sldId="2147482807"/>
        </pc:sldMkLst>
      </pc:sldChg>
      <pc:sldChg chg="addSp delSp modSp add del mod setBg">
        <pc:chgData name="Ece Akgun/INL/TR" userId="633e28cc-3f9c-4d09-9f45-8aa0a05adaa5" providerId="ADAL" clId="{BC51AEA4-9A8A-4FEF-A772-CBB0A66A87AA}" dt="2024-06-02T16:34:45.137" v="3128" actId="255"/>
        <pc:sldMkLst>
          <pc:docMk/>
          <pc:sldMk cId="807601206" sldId="2147482808"/>
        </pc:sldMkLst>
        <pc:spChg chg="add del mod">
          <ac:chgData name="Ece Akgun/INL/TR" userId="633e28cc-3f9c-4d09-9f45-8aa0a05adaa5" providerId="ADAL" clId="{BC51AEA4-9A8A-4FEF-A772-CBB0A66A87AA}" dt="2024-05-30T22:57:09.666" v="2705" actId="478"/>
          <ac:spMkLst>
            <pc:docMk/>
            <pc:sldMk cId="807601206" sldId="2147482808"/>
            <ac:spMk id="4" creationId="{CCF3137A-9053-BB98-C8FE-9FAC3555F16D}"/>
          </ac:spMkLst>
        </pc:spChg>
        <pc:spChg chg="mod ord">
          <ac:chgData name="Ece Akgun/INL/TR" userId="633e28cc-3f9c-4d09-9f45-8aa0a05adaa5" providerId="ADAL" clId="{BC51AEA4-9A8A-4FEF-A772-CBB0A66A87AA}" dt="2024-06-02T16:34:45.137" v="3128" actId="255"/>
          <ac:spMkLst>
            <pc:docMk/>
            <pc:sldMk cId="807601206" sldId="2147482808"/>
            <ac:spMk id="11" creationId="{3CD0524A-4B6D-EBF2-28E3-EB7FA16F8757}"/>
          </ac:spMkLst>
        </pc:spChg>
        <pc:spChg chg="add del">
          <ac:chgData name="Ece Akgun/INL/TR" userId="633e28cc-3f9c-4d09-9f45-8aa0a05adaa5" providerId="ADAL" clId="{BC51AEA4-9A8A-4FEF-A772-CBB0A66A87AA}" dt="2024-05-30T22:22:06.123" v="2047" actId="26606"/>
          <ac:spMkLst>
            <pc:docMk/>
            <pc:sldMk cId="807601206" sldId="2147482808"/>
            <ac:spMk id="17" creationId="{0D7B6173-1D58-48E2-83CF-37350F315F75}"/>
          </ac:spMkLst>
        </pc:spChg>
        <pc:spChg chg="add del">
          <ac:chgData name="Ece Akgun/INL/TR" userId="633e28cc-3f9c-4d09-9f45-8aa0a05adaa5" providerId="ADAL" clId="{BC51AEA4-9A8A-4FEF-A772-CBB0A66A87AA}" dt="2024-05-30T22:22:06.123" v="2047" actId="26606"/>
          <ac:spMkLst>
            <pc:docMk/>
            <pc:sldMk cId="807601206" sldId="2147482808"/>
            <ac:spMk id="19" creationId="{2F36CA75-CFBF-4844-B719-8FE9EBADA9AF}"/>
          </ac:spMkLst>
        </pc:spChg>
        <pc:spChg chg="add del">
          <ac:chgData name="Ece Akgun/INL/TR" userId="633e28cc-3f9c-4d09-9f45-8aa0a05adaa5" providerId="ADAL" clId="{BC51AEA4-9A8A-4FEF-A772-CBB0A66A87AA}" dt="2024-05-30T22:22:06.123" v="2047" actId="26606"/>
          <ac:spMkLst>
            <pc:docMk/>
            <pc:sldMk cId="807601206" sldId="2147482808"/>
            <ac:spMk id="21" creationId="{3D4A84B9-E564-4DD0-97F8-DBF1C460C28A}"/>
          </ac:spMkLst>
        </pc:spChg>
        <pc:spChg chg="add del">
          <ac:chgData name="Ece Akgun/INL/TR" userId="633e28cc-3f9c-4d09-9f45-8aa0a05adaa5" providerId="ADAL" clId="{BC51AEA4-9A8A-4FEF-A772-CBB0A66A87AA}" dt="2024-05-30T22:22:06.123" v="2047" actId="26606"/>
          <ac:spMkLst>
            <pc:docMk/>
            <pc:sldMk cId="807601206" sldId="2147482808"/>
            <ac:spMk id="24" creationId="{102382E0-0A09-46AE-B955-B911CAFE7F00}"/>
          </ac:spMkLst>
        </pc:spChg>
        <pc:spChg chg="add del">
          <ac:chgData name="Ece Akgun/INL/TR" userId="633e28cc-3f9c-4d09-9f45-8aa0a05adaa5" providerId="ADAL" clId="{BC51AEA4-9A8A-4FEF-A772-CBB0A66A87AA}" dt="2024-05-30T22:22:06.123" v="2047" actId="26606"/>
          <ac:spMkLst>
            <pc:docMk/>
            <pc:sldMk cId="807601206" sldId="2147482808"/>
            <ac:spMk id="26" creationId="{7DE75D4A-0965-4973-BE75-DECCAC9A9614}"/>
          </ac:spMkLst>
        </pc:spChg>
        <pc:picChg chg="add mod">
          <ac:chgData name="Ece Akgun/INL/TR" userId="633e28cc-3f9c-4d09-9f45-8aa0a05adaa5" providerId="ADAL" clId="{BC51AEA4-9A8A-4FEF-A772-CBB0A66A87AA}" dt="2024-06-02T16:25:29.864" v="2720" actId="14100"/>
          <ac:picMkLst>
            <pc:docMk/>
            <pc:sldMk cId="807601206" sldId="2147482808"/>
            <ac:picMk id="2" creationId="{BDD6C8CC-F1CE-0663-7A0F-412B47A07024}"/>
          </ac:picMkLst>
        </pc:picChg>
        <pc:picChg chg="add mod">
          <ac:chgData name="Ece Akgun/INL/TR" userId="633e28cc-3f9c-4d09-9f45-8aa0a05adaa5" providerId="ADAL" clId="{BC51AEA4-9A8A-4FEF-A772-CBB0A66A87AA}" dt="2024-06-02T16:32:51.430" v="3084" actId="1076"/>
          <ac:picMkLst>
            <pc:docMk/>
            <pc:sldMk cId="807601206" sldId="2147482808"/>
            <ac:picMk id="3" creationId="{14D43B5D-13D7-06CE-3972-A598DD6EF1CC}"/>
          </ac:picMkLst>
        </pc:picChg>
        <pc:picChg chg="add mod">
          <ac:chgData name="Ece Akgun/INL/TR" userId="633e28cc-3f9c-4d09-9f45-8aa0a05adaa5" providerId="ADAL" clId="{BC51AEA4-9A8A-4FEF-A772-CBB0A66A87AA}" dt="2024-06-02T16:33:02.978" v="3088" actId="1076"/>
          <ac:picMkLst>
            <pc:docMk/>
            <pc:sldMk cId="807601206" sldId="2147482808"/>
            <ac:picMk id="4" creationId="{49FD1197-E5E6-7244-7F61-EC4AE0DC9835}"/>
          </ac:picMkLst>
        </pc:picChg>
        <pc:picChg chg="add mod ord">
          <ac:chgData name="Ece Akgun/INL/TR" userId="633e28cc-3f9c-4d09-9f45-8aa0a05adaa5" providerId="ADAL" clId="{BC51AEA4-9A8A-4FEF-A772-CBB0A66A87AA}" dt="2024-06-02T16:32:51.117" v="3083" actId="1076"/>
          <ac:picMkLst>
            <pc:docMk/>
            <pc:sldMk cId="807601206" sldId="2147482808"/>
            <ac:picMk id="5" creationId="{8EF5A777-0A3C-E2AB-F772-A03986A615E3}"/>
          </ac:picMkLst>
        </pc:picChg>
        <pc:picChg chg="add mod">
          <ac:chgData name="Ece Akgun/INL/TR" userId="633e28cc-3f9c-4d09-9f45-8aa0a05adaa5" providerId="ADAL" clId="{BC51AEA4-9A8A-4FEF-A772-CBB0A66A87AA}" dt="2024-05-30T22:23:56.091" v="2072" actId="1076"/>
          <ac:picMkLst>
            <pc:docMk/>
            <pc:sldMk cId="807601206" sldId="2147482808"/>
            <ac:picMk id="6" creationId="{FC1F4882-764E-655D-AB54-F93FF021E5DC}"/>
          </ac:picMkLst>
        </pc:picChg>
        <pc:picChg chg="add mod ord">
          <ac:chgData name="Ece Akgun/INL/TR" userId="633e28cc-3f9c-4d09-9f45-8aa0a05adaa5" providerId="ADAL" clId="{BC51AEA4-9A8A-4FEF-A772-CBB0A66A87AA}" dt="2024-06-02T16:32:51.926" v="3085" actId="1076"/>
          <ac:picMkLst>
            <pc:docMk/>
            <pc:sldMk cId="807601206" sldId="2147482808"/>
            <ac:picMk id="7" creationId="{CA69D667-373C-1EC1-043F-E398C26E067B}"/>
          </ac:picMkLst>
        </pc:picChg>
        <pc:picChg chg="del mod">
          <ac:chgData name="Ece Akgun/INL/TR" userId="633e28cc-3f9c-4d09-9f45-8aa0a05adaa5" providerId="ADAL" clId="{BC51AEA4-9A8A-4FEF-A772-CBB0A66A87AA}" dt="2024-05-30T22:52:28.421" v="2556" actId="478"/>
          <ac:picMkLst>
            <pc:docMk/>
            <pc:sldMk cId="807601206" sldId="2147482808"/>
            <ac:picMk id="9" creationId="{CA731F5C-6B33-8526-E3C9-17DE70AC4829}"/>
          </ac:picMkLst>
        </pc:picChg>
        <pc:picChg chg="del mod">
          <ac:chgData name="Ece Akgun/INL/TR" userId="633e28cc-3f9c-4d09-9f45-8aa0a05adaa5" providerId="ADAL" clId="{BC51AEA4-9A8A-4FEF-A772-CBB0A66A87AA}" dt="2024-05-30T22:21:50.563" v="2039" actId="478"/>
          <ac:picMkLst>
            <pc:docMk/>
            <pc:sldMk cId="807601206" sldId="2147482808"/>
            <ac:picMk id="20" creationId="{7C5EFC65-321A-6627-DF14-B72C5797823F}"/>
          </ac:picMkLst>
        </pc:picChg>
        <pc:picChg chg="add del">
          <ac:chgData name="Ece Akgun/INL/TR" userId="633e28cc-3f9c-4d09-9f45-8aa0a05adaa5" providerId="ADAL" clId="{BC51AEA4-9A8A-4FEF-A772-CBB0A66A87AA}" dt="2024-05-30T22:22:06.123" v="2047" actId="26606"/>
          <ac:picMkLst>
            <pc:docMk/>
            <pc:sldMk cId="807601206" sldId="2147482808"/>
            <ac:picMk id="22" creationId="{4A599609-F5C2-4A0B-A992-913F814A631A}"/>
          </ac:picMkLst>
        </pc:picChg>
      </pc:sldChg>
      <pc:sldChg chg="delSp add del mod">
        <pc:chgData name="Ece Akgun/INL/TR" userId="633e28cc-3f9c-4d09-9f45-8aa0a05adaa5" providerId="ADAL" clId="{BC51AEA4-9A8A-4FEF-A772-CBB0A66A87AA}" dt="2024-05-30T22:22:25.114" v="2053" actId="47"/>
        <pc:sldMkLst>
          <pc:docMk/>
          <pc:sldMk cId="465994072" sldId="2147482809"/>
        </pc:sldMkLst>
        <pc:picChg chg="del">
          <ac:chgData name="Ece Akgun/INL/TR" userId="633e28cc-3f9c-4d09-9f45-8aa0a05adaa5" providerId="ADAL" clId="{BC51AEA4-9A8A-4FEF-A772-CBB0A66A87AA}" dt="2024-05-30T22:21:58.879" v="2040" actId="21"/>
          <ac:picMkLst>
            <pc:docMk/>
            <pc:sldMk cId="465994072" sldId="2147482809"/>
            <ac:picMk id="6" creationId="{FC1F4882-764E-655D-AB54-F93FF021E5DC}"/>
          </ac:picMkLst>
        </pc:picChg>
      </pc:sldChg>
      <pc:sldChg chg="delSp modSp add del mod">
        <pc:chgData name="Ece Akgun/INL/TR" userId="633e28cc-3f9c-4d09-9f45-8aa0a05adaa5" providerId="ADAL" clId="{BC51AEA4-9A8A-4FEF-A772-CBB0A66A87AA}" dt="2024-05-30T22:26:32.240" v="2089" actId="47"/>
        <pc:sldMkLst>
          <pc:docMk/>
          <pc:sldMk cId="1206608867" sldId="2147482810"/>
        </pc:sldMkLst>
        <pc:spChg chg="mod">
          <ac:chgData name="Ece Akgun/INL/TR" userId="633e28cc-3f9c-4d09-9f45-8aa0a05adaa5" providerId="ADAL" clId="{BC51AEA4-9A8A-4FEF-A772-CBB0A66A87AA}" dt="2024-05-30T22:25:07.338" v="2082" actId="1076"/>
          <ac:spMkLst>
            <pc:docMk/>
            <pc:sldMk cId="1206608867" sldId="2147482810"/>
            <ac:spMk id="12" creationId="{24B6C3E1-731E-07D5-C7CA-9295520088FF}"/>
          </ac:spMkLst>
        </pc:spChg>
        <pc:spChg chg="del">
          <ac:chgData name="Ece Akgun/INL/TR" userId="633e28cc-3f9c-4d09-9f45-8aa0a05adaa5" providerId="ADAL" clId="{BC51AEA4-9A8A-4FEF-A772-CBB0A66A87AA}" dt="2024-05-30T22:25:01.989" v="2081" actId="478"/>
          <ac:spMkLst>
            <pc:docMk/>
            <pc:sldMk cId="1206608867" sldId="2147482810"/>
            <ac:spMk id="13" creationId="{636641D9-B6B5-E009-B0D4-4A9631538C8F}"/>
          </ac:spMkLst>
        </pc:spChg>
        <pc:picChg chg="del mod">
          <ac:chgData name="Ece Akgun/INL/TR" userId="633e28cc-3f9c-4d09-9f45-8aa0a05adaa5" providerId="ADAL" clId="{BC51AEA4-9A8A-4FEF-A772-CBB0A66A87AA}" dt="2024-05-30T22:24:59.355" v="2080" actId="478"/>
          <ac:picMkLst>
            <pc:docMk/>
            <pc:sldMk cId="1206608867" sldId="2147482810"/>
            <ac:picMk id="2" creationId="{64B51106-EA3F-CC09-92B2-9649EC9A3240}"/>
          </ac:picMkLst>
        </pc:picChg>
      </pc:sldChg>
      <pc:sldChg chg="modSp add del mod">
        <pc:chgData name="Ece Akgun/INL/TR" userId="633e28cc-3f9c-4d09-9f45-8aa0a05adaa5" providerId="ADAL" clId="{BC51AEA4-9A8A-4FEF-A772-CBB0A66A87AA}" dt="2024-05-30T22:24:33.666" v="2078" actId="47"/>
        <pc:sldMkLst>
          <pc:docMk/>
          <pc:sldMk cId="2018247971" sldId="2147482811"/>
        </pc:sldMkLst>
        <pc:spChg chg="mod">
          <ac:chgData name="Ece Akgun/INL/TR" userId="633e28cc-3f9c-4d09-9f45-8aa0a05adaa5" providerId="ADAL" clId="{BC51AEA4-9A8A-4FEF-A772-CBB0A66A87AA}" dt="2024-05-30T22:24:23.084" v="2076" actId="1076"/>
          <ac:spMkLst>
            <pc:docMk/>
            <pc:sldMk cId="2018247971" sldId="2147482811"/>
            <ac:spMk id="24" creationId="{52D4D039-6ADD-4015-554B-A0C248B65E32}"/>
          </ac:spMkLst>
        </pc:spChg>
      </pc:sldChg>
      <pc:sldChg chg="addSp delSp modSp add del mod">
        <pc:chgData name="Ece Akgun/INL/TR" userId="633e28cc-3f9c-4d09-9f45-8aa0a05adaa5" providerId="ADAL" clId="{BC51AEA4-9A8A-4FEF-A772-CBB0A66A87AA}" dt="2024-06-03T08:12:15.706" v="3449" actId="20577"/>
        <pc:sldMkLst>
          <pc:docMk/>
          <pc:sldMk cId="1581560671" sldId="2147482812"/>
        </pc:sldMkLst>
        <pc:spChg chg="mod">
          <ac:chgData name="Ece Akgun/INL/TR" userId="633e28cc-3f9c-4d09-9f45-8aa0a05adaa5" providerId="ADAL" clId="{BC51AEA4-9A8A-4FEF-A772-CBB0A66A87AA}" dt="2024-06-03T08:12:15.706" v="3449" actId="20577"/>
          <ac:spMkLst>
            <pc:docMk/>
            <pc:sldMk cId="1581560671" sldId="2147482812"/>
            <ac:spMk id="3" creationId="{85F1513A-0F13-361A-A8F9-B9022947D565}"/>
          </ac:spMkLst>
        </pc:spChg>
        <pc:picChg chg="add del mod">
          <ac:chgData name="Ece Akgun/INL/TR" userId="633e28cc-3f9c-4d09-9f45-8aa0a05adaa5" providerId="ADAL" clId="{BC51AEA4-9A8A-4FEF-A772-CBB0A66A87AA}" dt="2024-06-02T17:47:00.047" v="3223" actId="21"/>
          <ac:picMkLst>
            <pc:docMk/>
            <pc:sldMk cId="1581560671" sldId="2147482812"/>
            <ac:picMk id="2" creationId="{AD220663-52E5-7C01-9F8D-38C654B3AF4D}"/>
          </ac:picMkLst>
        </pc:picChg>
        <pc:picChg chg="add del mod">
          <ac:chgData name="Ece Akgun/INL/TR" userId="633e28cc-3f9c-4d09-9f45-8aa0a05adaa5" providerId="ADAL" clId="{BC51AEA4-9A8A-4FEF-A772-CBB0A66A87AA}" dt="2024-06-02T16:28:55.193" v="2838" actId="478"/>
          <ac:picMkLst>
            <pc:docMk/>
            <pc:sldMk cId="1581560671" sldId="2147482812"/>
            <ac:picMk id="2" creationId="{E17F8BF7-FD72-7134-6559-744294B0C693}"/>
          </ac:picMkLst>
        </pc:picChg>
        <pc:picChg chg="mod">
          <ac:chgData name="Ece Akgun/INL/TR" userId="633e28cc-3f9c-4d09-9f45-8aa0a05adaa5" providerId="ADAL" clId="{BC51AEA4-9A8A-4FEF-A772-CBB0A66A87AA}" dt="2024-06-03T06:12:39.330" v="3370" actId="1076"/>
          <ac:picMkLst>
            <pc:docMk/>
            <pc:sldMk cId="1581560671" sldId="2147482812"/>
            <ac:picMk id="4" creationId="{FB0C9CC1-7671-ED30-30C9-A80FD682CA08}"/>
          </ac:picMkLst>
        </pc:picChg>
        <pc:picChg chg="mod">
          <ac:chgData name="Ece Akgun/INL/TR" userId="633e28cc-3f9c-4d09-9f45-8aa0a05adaa5" providerId="ADAL" clId="{BC51AEA4-9A8A-4FEF-A772-CBB0A66A87AA}" dt="2024-06-02T17:50:43.488" v="3368" actId="1076"/>
          <ac:picMkLst>
            <pc:docMk/>
            <pc:sldMk cId="1581560671" sldId="2147482812"/>
            <ac:picMk id="5" creationId="{B6AB267D-722F-3C12-3C7E-C968350F1739}"/>
          </ac:picMkLst>
        </pc:picChg>
        <pc:picChg chg="mod">
          <ac:chgData name="Ece Akgun/INL/TR" userId="633e28cc-3f9c-4d09-9f45-8aa0a05adaa5" providerId="ADAL" clId="{BC51AEA4-9A8A-4FEF-A772-CBB0A66A87AA}" dt="2024-06-02T17:50:40.119" v="3367" actId="1076"/>
          <ac:picMkLst>
            <pc:docMk/>
            <pc:sldMk cId="1581560671" sldId="2147482812"/>
            <ac:picMk id="6" creationId="{875A139A-55A3-7463-E0A6-0CB9F8A74A5D}"/>
          </ac:picMkLst>
        </pc:picChg>
        <pc:picChg chg="mod">
          <ac:chgData name="Ece Akgun/INL/TR" userId="633e28cc-3f9c-4d09-9f45-8aa0a05adaa5" providerId="ADAL" clId="{BC51AEA4-9A8A-4FEF-A772-CBB0A66A87AA}" dt="2024-06-02T17:50:43.488" v="3368" actId="1076"/>
          <ac:picMkLst>
            <pc:docMk/>
            <pc:sldMk cId="1581560671" sldId="2147482812"/>
            <ac:picMk id="7" creationId="{17117180-BB65-9739-DE63-3AFDF3B7A8F1}"/>
          </ac:picMkLst>
        </pc:picChg>
        <pc:picChg chg="add del mod">
          <ac:chgData name="Ece Akgun/INL/TR" userId="633e28cc-3f9c-4d09-9f45-8aa0a05adaa5" providerId="ADAL" clId="{BC51AEA4-9A8A-4FEF-A772-CBB0A66A87AA}" dt="2024-06-02T16:28:55.193" v="2838" actId="478"/>
          <ac:picMkLst>
            <pc:docMk/>
            <pc:sldMk cId="1581560671" sldId="2147482812"/>
            <ac:picMk id="8" creationId="{11D61CA2-3888-772D-BFA3-75BB6BF82847}"/>
          </ac:picMkLst>
        </pc:picChg>
        <pc:picChg chg="add del mod">
          <ac:chgData name="Ece Akgun/INL/TR" userId="633e28cc-3f9c-4d09-9f45-8aa0a05adaa5" providerId="ADAL" clId="{BC51AEA4-9A8A-4FEF-A772-CBB0A66A87AA}" dt="2024-06-02T16:28:55.193" v="2838" actId="478"/>
          <ac:picMkLst>
            <pc:docMk/>
            <pc:sldMk cId="1581560671" sldId="2147482812"/>
            <ac:picMk id="9" creationId="{8C965E2C-9C1A-6B10-5A23-5C8751F89DE9}"/>
          </ac:picMkLst>
        </pc:picChg>
        <pc:picChg chg="add mod">
          <ac:chgData name="Ece Akgun/INL/TR" userId="633e28cc-3f9c-4d09-9f45-8aa0a05adaa5" providerId="ADAL" clId="{BC51AEA4-9A8A-4FEF-A772-CBB0A66A87AA}" dt="2024-06-02T16:31:28.982" v="2993"/>
          <ac:picMkLst>
            <pc:docMk/>
            <pc:sldMk cId="1581560671" sldId="2147482812"/>
            <ac:picMk id="10" creationId="{D419D81C-6A53-EE2A-EA5B-3D98542CD609}"/>
          </ac:picMkLst>
        </pc:picChg>
        <pc:picChg chg="mod">
          <ac:chgData name="Ece Akgun/INL/TR" userId="633e28cc-3f9c-4d09-9f45-8aa0a05adaa5" providerId="ADAL" clId="{BC51AEA4-9A8A-4FEF-A772-CBB0A66A87AA}" dt="2024-05-30T22:51:50.321" v="2550" actId="1076"/>
          <ac:picMkLst>
            <pc:docMk/>
            <pc:sldMk cId="1581560671" sldId="2147482812"/>
            <ac:picMk id="16" creationId="{C813AFF3-46D0-82E7-B6EC-978B812717EB}"/>
          </ac:picMkLst>
        </pc:picChg>
        <pc:picChg chg="mod">
          <ac:chgData name="Ece Akgun/INL/TR" userId="633e28cc-3f9c-4d09-9f45-8aa0a05adaa5" providerId="ADAL" clId="{BC51AEA4-9A8A-4FEF-A772-CBB0A66A87AA}" dt="2024-06-02T17:50:43.488" v="3368" actId="1076"/>
          <ac:picMkLst>
            <pc:docMk/>
            <pc:sldMk cId="1581560671" sldId="2147482812"/>
            <ac:picMk id="17" creationId="{C837F480-B1D9-0869-3B76-B500B5D59EE5}"/>
          </ac:picMkLst>
        </pc:picChg>
      </pc:sldChg>
      <pc:sldChg chg="addSp delSp modSp add del mod ord">
        <pc:chgData name="Ece Akgun/INL/TR" userId="633e28cc-3f9c-4d09-9f45-8aa0a05adaa5" providerId="ADAL" clId="{BC51AEA4-9A8A-4FEF-A772-CBB0A66A87AA}" dt="2024-06-02T16:34:18.602" v="3126" actId="255"/>
        <pc:sldMkLst>
          <pc:docMk/>
          <pc:sldMk cId="909975179" sldId="2147482813"/>
        </pc:sldMkLst>
        <pc:spChg chg="mod">
          <ac:chgData name="Ece Akgun/INL/TR" userId="633e28cc-3f9c-4d09-9f45-8aa0a05adaa5" providerId="ADAL" clId="{BC51AEA4-9A8A-4FEF-A772-CBB0A66A87AA}" dt="2024-06-02T16:34:18.602" v="3126" actId="255"/>
          <ac:spMkLst>
            <pc:docMk/>
            <pc:sldMk cId="909975179" sldId="2147482813"/>
            <ac:spMk id="4" creationId="{3A916435-37BE-9F5C-7ADA-80EDDD91DD93}"/>
          </ac:spMkLst>
        </pc:spChg>
        <pc:spChg chg="del mod">
          <ac:chgData name="Ece Akgun/INL/TR" userId="633e28cc-3f9c-4d09-9f45-8aa0a05adaa5" providerId="ADAL" clId="{BC51AEA4-9A8A-4FEF-A772-CBB0A66A87AA}" dt="2024-05-30T19:29:37.514" v="20" actId="478"/>
          <ac:spMkLst>
            <pc:docMk/>
            <pc:sldMk cId="909975179" sldId="2147482813"/>
            <ac:spMk id="13" creationId="{E4B58D6A-7AD5-1DE6-35AF-E706086F9128}"/>
          </ac:spMkLst>
        </pc:spChg>
        <pc:grpChg chg="del">
          <ac:chgData name="Ece Akgun/INL/TR" userId="633e28cc-3f9c-4d09-9f45-8aa0a05adaa5" providerId="ADAL" clId="{BC51AEA4-9A8A-4FEF-A772-CBB0A66A87AA}" dt="2024-05-30T22:46:03.409" v="2470" actId="478"/>
          <ac:grpSpMkLst>
            <pc:docMk/>
            <pc:sldMk cId="909975179" sldId="2147482813"/>
            <ac:grpSpMk id="7" creationId="{5F1BF117-3785-0B0F-F3D3-2AA497B9CEA6}"/>
          </ac:grpSpMkLst>
        </pc:grpChg>
        <pc:grpChg chg="add mod">
          <ac:chgData name="Ece Akgun/INL/TR" userId="633e28cc-3f9c-4d09-9f45-8aa0a05adaa5" providerId="ADAL" clId="{BC51AEA4-9A8A-4FEF-A772-CBB0A66A87AA}" dt="2024-05-30T22:48:39.043" v="2512" actId="14100"/>
          <ac:grpSpMkLst>
            <pc:docMk/>
            <pc:sldMk cId="909975179" sldId="2147482813"/>
            <ac:grpSpMk id="18" creationId="{FFF338AA-845B-B274-DB8D-BF2D5949041A}"/>
          </ac:grpSpMkLst>
        </pc:grpChg>
        <pc:grpChg chg="add mod">
          <ac:chgData name="Ece Akgun/INL/TR" userId="633e28cc-3f9c-4d09-9f45-8aa0a05adaa5" providerId="ADAL" clId="{BC51AEA4-9A8A-4FEF-A772-CBB0A66A87AA}" dt="2024-05-30T22:48:46.848" v="2514" actId="14100"/>
          <ac:grpSpMkLst>
            <pc:docMk/>
            <pc:sldMk cId="909975179" sldId="2147482813"/>
            <ac:grpSpMk id="21" creationId="{2BEAB5C9-2971-AF47-A3D1-3A1037BE32CA}"/>
          </ac:grpSpMkLst>
        </pc:grpChg>
        <pc:grpChg chg="add mod">
          <ac:chgData name="Ece Akgun/INL/TR" userId="633e28cc-3f9c-4d09-9f45-8aa0a05adaa5" providerId="ADAL" clId="{BC51AEA4-9A8A-4FEF-A772-CBB0A66A87AA}" dt="2024-05-30T22:48:31.940" v="2510" actId="14100"/>
          <ac:grpSpMkLst>
            <pc:docMk/>
            <pc:sldMk cId="909975179" sldId="2147482813"/>
            <ac:grpSpMk id="30" creationId="{7ED7FD38-80AE-5587-C0E6-8ABFC3E13B34}"/>
          </ac:grpSpMkLst>
        </pc:grpChg>
        <pc:picChg chg="add del mod">
          <ac:chgData name="Ece Akgun/INL/TR" userId="633e28cc-3f9c-4d09-9f45-8aa0a05adaa5" providerId="ADAL" clId="{BC51AEA4-9A8A-4FEF-A772-CBB0A66A87AA}" dt="2024-05-30T22:33:13.519" v="2142" actId="478"/>
          <ac:picMkLst>
            <pc:docMk/>
            <pc:sldMk cId="909975179" sldId="2147482813"/>
            <ac:picMk id="6" creationId="{3C9FD100-A6EA-3210-1C6D-E6B8E72740BC}"/>
          </ac:picMkLst>
        </pc:picChg>
        <pc:picChg chg="del mod">
          <ac:chgData name="Ece Akgun/INL/TR" userId="633e28cc-3f9c-4d09-9f45-8aa0a05adaa5" providerId="ADAL" clId="{BC51AEA4-9A8A-4FEF-A772-CBB0A66A87AA}" dt="2024-05-30T22:49:08.171" v="2517" actId="478"/>
          <ac:picMkLst>
            <pc:docMk/>
            <pc:sldMk cId="909975179" sldId="2147482813"/>
            <ac:picMk id="10" creationId="{735026C9-B22C-34C1-7180-BBFD96BF9844}"/>
          </ac:picMkLst>
        </pc:picChg>
        <pc:picChg chg="del mod">
          <ac:chgData name="Ece Akgun/INL/TR" userId="633e28cc-3f9c-4d09-9f45-8aa0a05adaa5" providerId="ADAL" clId="{BC51AEA4-9A8A-4FEF-A772-CBB0A66A87AA}" dt="2024-05-30T22:49:06.248" v="2516" actId="478"/>
          <ac:picMkLst>
            <pc:docMk/>
            <pc:sldMk cId="909975179" sldId="2147482813"/>
            <ac:picMk id="11" creationId="{F043C0F2-F47E-611B-68DA-5FA0500AEB95}"/>
          </ac:picMkLst>
        </pc:picChg>
        <pc:picChg chg="add del mod">
          <ac:chgData name="Ece Akgun/INL/TR" userId="633e28cc-3f9c-4d09-9f45-8aa0a05adaa5" providerId="ADAL" clId="{BC51AEA4-9A8A-4FEF-A772-CBB0A66A87AA}" dt="2024-05-30T22:44:30.084" v="2452" actId="478"/>
          <ac:picMkLst>
            <pc:docMk/>
            <pc:sldMk cId="909975179" sldId="2147482813"/>
            <ac:picMk id="13" creationId="{632B83FF-A33B-AFEE-AFF8-6ED214696BA2}"/>
          </ac:picMkLst>
        </pc:picChg>
        <pc:picChg chg="add del mod">
          <ac:chgData name="Ece Akgun/INL/TR" userId="633e28cc-3f9c-4d09-9f45-8aa0a05adaa5" providerId="ADAL" clId="{BC51AEA4-9A8A-4FEF-A772-CBB0A66A87AA}" dt="2024-05-30T22:47:43.473" v="2495" actId="478"/>
          <ac:picMkLst>
            <pc:docMk/>
            <pc:sldMk cId="909975179" sldId="2147482813"/>
            <ac:picMk id="15" creationId="{FDC2422B-8AFC-9B0B-73B0-63BAD78A5CFA}"/>
          </ac:picMkLst>
        </pc:picChg>
        <pc:picChg chg="add del mod">
          <ac:chgData name="Ece Akgun/INL/TR" userId="633e28cc-3f9c-4d09-9f45-8aa0a05adaa5" providerId="ADAL" clId="{BC51AEA4-9A8A-4FEF-A772-CBB0A66A87AA}" dt="2024-05-30T22:47:04.584" v="2486" actId="478"/>
          <ac:picMkLst>
            <pc:docMk/>
            <pc:sldMk cId="909975179" sldId="2147482813"/>
            <ac:picMk id="17" creationId="{D27C79EA-DE24-47F2-AD82-A666108FC8F3}"/>
          </ac:picMkLst>
        </pc:picChg>
        <pc:picChg chg="mod">
          <ac:chgData name="Ece Akgun/INL/TR" userId="633e28cc-3f9c-4d09-9f45-8aa0a05adaa5" providerId="ADAL" clId="{BC51AEA4-9A8A-4FEF-A772-CBB0A66A87AA}" dt="2024-05-30T22:48:39.043" v="2512" actId="14100"/>
          <ac:picMkLst>
            <pc:docMk/>
            <pc:sldMk cId="909975179" sldId="2147482813"/>
            <ac:picMk id="19" creationId="{66680D09-3497-2BE5-C65A-6CA4752E66C8}"/>
          </ac:picMkLst>
        </pc:picChg>
        <pc:picChg chg="mod">
          <ac:chgData name="Ece Akgun/INL/TR" userId="633e28cc-3f9c-4d09-9f45-8aa0a05adaa5" providerId="ADAL" clId="{BC51AEA4-9A8A-4FEF-A772-CBB0A66A87AA}" dt="2024-05-30T22:48:39.043" v="2512" actId="14100"/>
          <ac:picMkLst>
            <pc:docMk/>
            <pc:sldMk cId="909975179" sldId="2147482813"/>
            <ac:picMk id="20" creationId="{DD7037F5-FAD8-26C6-48FB-BD9D057E6425}"/>
          </ac:picMkLst>
        </pc:picChg>
        <pc:picChg chg="mod">
          <ac:chgData name="Ece Akgun/INL/TR" userId="633e28cc-3f9c-4d09-9f45-8aa0a05adaa5" providerId="ADAL" clId="{BC51AEA4-9A8A-4FEF-A772-CBB0A66A87AA}" dt="2024-05-30T22:48:46.848" v="2514" actId="14100"/>
          <ac:picMkLst>
            <pc:docMk/>
            <pc:sldMk cId="909975179" sldId="2147482813"/>
            <ac:picMk id="22" creationId="{4CD553AF-C6A6-C6D4-12DA-C26C4772FAA7}"/>
          </ac:picMkLst>
        </pc:picChg>
        <pc:picChg chg="mod">
          <ac:chgData name="Ece Akgun/INL/TR" userId="633e28cc-3f9c-4d09-9f45-8aa0a05adaa5" providerId="ADAL" clId="{BC51AEA4-9A8A-4FEF-A772-CBB0A66A87AA}" dt="2024-05-30T22:48:46.848" v="2514" actId="14100"/>
          <ac:picMkLst>
            <pc:docMk/>
            <pc:sldMk cId="909975179" sldId="2147482813"/>
            <ac:picMk id="23" creationId="{36FAAEB3-645A-CB13-54B6-A19C7F33DC0A}"/>
          </ac:picMkLst>
        </pc:picChg>
        <pc:picChg chg="mod">
          <ac:chgData name="Ece Akgun/INL/TR" userId="633e28cc-3f9c-4d09-9f45-8aa0a05adaa5" providerId="ADAL" clId="{BC51AEA4-9A8A-4FEF-A772-CBB0A66A87AA}" dt="2024-05-30T22:48:28.657" v="2509" actId="1076"/>
          <ac:picMkLst>
            <pc:docMk/>
            <pc:sldMk cId="909975179" sldId="2147482813"/>
            <ac:picMk id="24" creationId="{770E222B-B73F-85D9-53BD-6414E224D8F3}"/>
          </ac:picMkLst>
        </pc:picChg>
        <pc:picChg chg="ord">
          <ac:chgData name="Ece Akgun/INL/TR" userId="633e28cc-3f9c-4d09-9f45-8aa0a05adaa5" providerId="ADAL" clId="{BC51AEA4-9A8A-4FEF-A772-CBB0A66A87AA}" dt="2024-05-30T22:48:04.007" v="2502" actId="167"/>
          <ac:picMkLst>
            <pc:docMk/>
            <pc:sldMk cId="909975179" sldId="2147482813"/>
            <ac:picMk id="25" creationId="{0535A671-7200-FE50-27A8-FDAB0AA73A9E}"/>
          </ac:picMkLst>
        </pc:picChg>
        <pc:picChg chg="add mod">
          <ac:chgData name="Ece Akgun/INL/TR" userId="633e28cc-3f9c-4d09-9f45-8aa0a05adaa5" providerId="ADAL" clId="{BC51AEA4-9A8A-4FEF-A772-CBB0A66A87AA}" dt="2024-05-30T22:48:43.757" v="2513" actId="14100"/>
          <ac:picMkLst>
            <pc:docMk/>
            <pc:sldMk cId="909975179" sldId="2147482813"/>
            <ac:picMk id="27" creationId="{66B922BB-0439-D326-1AAE-0E299612D280}"/>
          </ac:picMkLst>
        </pc:picChg>
        <pc:picChg chg="del">
          <ac:chgData name="Ece Akgun/INL/TR" userId="633e28cc-3f9c-4d09-9f45-8aa0a05adaa5" providerId="ADAL" clId="{BC51AEA4-9A8A-4FEF-A772-CBB0A66A87AA}" dt="2024-05-30T19:29:28.019" v="18" actId="478"/>
          <ac:picMkLst>
            <pc:docMk/>
            <pc:sldMk cId="909975179" sldId="2147482813"/>
            <ac:picMk id="27" creationId="{BF577874-6C62-2A35-ED1A-3A9AC9A500BC}"/>
          </ac:picMkLst>
        </pc:picChg>
        <pc:picChg chg="add mod">
          <ac:chgData name="Ece Akgun/INL/TR" userId="633e28cc-3f9c-4d09-9f45-8aa0a05adaa5" providerId="ADAL" clId="{BC51AEA4-9A8A-4FEF-A772-CBB0A66A87AA}" dt="2024-05-30T22:48:35.978" v="2511" actId="14100"/>
          <ac:picMkLst>
            <pc:docMk/>
            <pc:sldMk cId="909975179" sldId="2147482813"/>
            <ac:picMk id="29" creationId="{8D1F0913-BE35-37CA-5568-881EDC7219C5}"/>
          </ac:picMkLst>
        </pc:picChg>
        <pc:picChg chg="mod">
          <ac:chgData name="Ece Akgun/INL/TR" userId="633e28cc-3f9c-4d09-9f45-8aa0a05adaa5" providerId="ADAL" clId="{BC51AEA4-9A8A-4FEF-A772-CBB0A66A87AA}" dt="2024-05-30T22:48:31.940" v="2510" actId="14100"/>
          <ac:picMkLst>
            <pc:docMk/>
            <pc:sldMk cId="909975179" sldId="2147482813"/>
            <ac:picMk id="31" creationId="{E2FA134B-5B20-9128-1227-9653D39406B9}"/>
          </ac:picMkLst>
        </pc:picChg>
        <pc:picChg chg="mod">
          <ac:chgData name="Ece Akgun/INL/TR" userId="633e28cc-3f9c-4d09-9f45-8aa0a05adaa5" providerId="ADAL" clId="{BC51AEA4-9A8A-4FEF-A772-CBB0A66A87AA}" dt="2024-05-30T22:48:31.940" v="2510" actId="14100"/>
          <ac:picMkLst>
            <pc:docMk/>
            <pc:sldMk cId="909975179" sldId="2147482813"/>
            <ac:picMk id="32" creationId="{338771DF-B30F-91B3-3716-8ED06894CA3A}"/>
          </ac:picMkLst>
        </pc:picChg>
      </pc:sldChg>
      <pc:sldChg chg="modSp add del mod ord">
        <pc:chgData name="Ece Akgun/INL/TR" userId="633e28cc-3f9c-4d09-9f45-8aa0a05adaa5" providerId="ADAL" clId="{BC51AEA4-9A8A-4FEF-A772-CBB0A66A87AA}" dt="2024-05-30T22:54:07.665" v="2568" actId="47"/>
        <pc:sldMkLst>
          <pc:docMk/>
          <pc:sldMk cId="1000453561" sldId="2147482814"/>
        </pc:sldMkLst>
        <pc:picChg chg="mod">
          <ac:chgData name="Ece Akgun/INL/TR" userId="633e28cc-3f9c-4d09-9f45-8aa0a05adaa5" providerId="ADAL" clId="{BC51AEA4-9A8A-4FEF-A772-CBB0A66A87AA}" dt="2024-05-30T22:49:44.647" v="2523" actId="1076"/>
          <ac:picMkLst>
            <pc:docMk/>
            <pc:sldMk cId="1000453561" sldId="2147482814"/>
            <ac:picMk id="11" creationId="{DE496B54-155C-5FC7-352E-B8E499581A12}"/>
          </ac:picMkLst>
        </pc:picChg>
      </pc:sldChg>
      <pc:sldChg chg="addSp delSp modSp add del mod">
        <pc:chgData name="Ece Akgun/INL/TR" userId="633e28cc-3f9c-4d09-9f45-8aa0a05adaa5" providerId="ADAL" clId="{BC51AEA4-9A8A-4FEF-A772-CBB0A66A87AA}" dt="2024-06-03T08:19:27.779" v="3524" actId="1076"/>
        <pc:sldMkLst>
          <pc:docMk/>
          <pc:sldMk cId="583235163" sldId="2147482815"/>
        </pc:sldMkLst>
        <pc:spChg chg="del mod">
          <ac:chgData name="Ece Akgun/INL/TR" userId="633e28cc-3f9c-4d09-9f45-8aa0a05adaa5" providerId="ADAL" clId="{BC51AEA4-9A8A-4FEF-A772-CBB0A66A87AA}" dt="2024-05-30T22:28:03.351" v="2099" actId="478"/>
          <ac:spMkLst>
            <pc:docMk/>
            <pc:sldMk cId="583235163" sldId="2147482815"/>
            <ac:spMk id="4" creationId="{212D84E9-C19A-4451-DD76-25D7D7AE7742}"/>
          </ac:spMkLst>
        </pc:spChg>
        <pc:spChg chg="mod">
          <ac:chgData name="Ece Akgun/INL/TR" userId="633e28cc-3f9c-4d09-9f45-8aa0a05adaa5" providerId="ADAL" clId="{BC51AEA4-9A8A-4FEF-A772-CBB0A66A87AA}" dt="2024-06-03T08:19:21.061" v="3521" actId="1076"/>
          <ac:spMkLst>
            <pc:docMk/>
            <pc:sldMk cId="583235163" sldId="2147482815"/>
            <ac:spMk id="5" creationId="{8DC642DC-F104-6120-5493-85CD9D98FDC0}"/>
          </ac:spMkLst>
        </pc:spChg>
        <pc:spChg chg="del">
          <ac:chgData name="Ece Akgun/INL/TR" userId="633e28cc-3f9c-4d09-9f45-8aa0a05adaa5" providerId="ADAL" clId="{BC51AEA4-9A8A-4FEF-A772-CBB0A66A87AA}" dt="2024-05-30T22:27:56.910" v="2092" actId="478"/>
          <ac:spMkLst>
            <pc:docMk/>
            <pc:sldMk cId="583235163" sldId="2147482815"/>
            <ac:spMk id="12" creationId="{A6ACB68D-5565-7BC4-0545-9C4147E0616A}"/>
          </ac:spMkLst>
        </pc:spChg>
        <pc:picChg chg="add mod">
          <ac:chgData name="Ece Akgun/INL/TR" userId="633e28cc-3f9c-4d09-9f45-8aa0a05adaa5" providerId="ADAL" clId="{BC51AEA4-9A8A-4FEF-A772-CBB0A66A87AA}" dt="2024-06-02T16:30:18.635" v="2950" actId="1076"/>
          <ac:picMkLst>
            <pc:docMk/>
            <pc:sldMk cId="583235163" sldId="2147482815"/>
            <ac:picMk id="2" creationId="{6C42CE91-393D-49DD-9EB3-A060B6955D7D}"/>
          </ac:picMkLst>
        </pc:picChg>
        <pc:picChg chg="add mod">
          <ac:chgData name="Ece Akgun/INL/TR" userId="633e28cc-3f9c-4d09-9f45-8aa0a05adaa5" providerId="ADAL" clId="{BC51AEA4-9A8A-4FEF-A772-CBB0A66A87AA}" dt="2024-06-02T16:30:18.635" v="2950" actId="1076"/>
          <ac:picMkLst>
            <pc:docMk/>
            <pc:sldMk cId="583235163" sldId="2147482815"/>
            <ac:picMk id="3" creationId="{162C69AD-16C9-2E8E-A4B2-A16B3DDB1E50}"/>
          </ac:picMkLst>
        </pc:picChg>
        <pc:picChg chg="add mod">
          <ac:chgData name="Ece Akgun/INL/TR" userId="633e28cc-3f9c-4d09-9f45-8aa0a05adaa5" providerId="ADAL" clId="{BC51AEA4-9A8A-4FEF-A772-CBB0A66A87AA}" dt="2024-06-03T08:19:25.412" v="3522" actId="1076"/>
          <ac:picMkLst>
            <pc:docMk/>
            <pc:sldMk cId="583235163" sldId="2147482815"/>
            <ac:picMk id="4" creationId="{AD220663-52E5-7C01-9F8D-38C654B3AF4D}"/>
          </ac:picMkLst>
        </pc:picChg>
        <pc:picChg chg="add mod">
          <ac:chgData name="Ece Akgun/INL/TR" userId="633e28cc-3f9c-4d09-9f45-8aa0a05adaa5" providerId="ADAL" clId="{BC51AEA4-9A8A-4FEF-A772-CBB0A66A87AA}" dt="2024-06-02T16:30:18.635" v="2950" actId="1076"/>
          <ac:picMkLst>
            <pc:docMk/>
            <pc:sldMk cId="583235163" sldId="2147482815"/>
            <ac:picMk id="6" creationId="{D8E3D423-B4A7-2556-7EBF-396D3B2CCCE2}"/>
          </ac:picMkLst>
        </pc:picChg>
        <pc:picChg chg="del mod">
          <ac:chgData name="Ece Akgun/INL/TR" userId="633e28cc-3f9c-4d09-9f45-8aa0a05adaa5" providerId="ADAL" clId="{BC51AEA4-9A8A-4FEF-A772-CBB0A66A87AA}" dt="2024-05-30T22:27:54.452" v="2091" actId="478"/>
          <ac:picMkLst>
            <pc:docMk/>
            <pc:sldMk cId="583235163" sldId="2147482815"/>
            <ac:picMk id="7" creationId="{8B6073DC-2D4F-A571-9B7A-C0D08E41F26A}"/>
          </ac:picMkLst>
        </pc:picChg>
        <pc:picChg chg="del">
          <ac:chgData name="Ece Akgun/INL/TR" userId="633e28cc-3f9c-4d09-9f45-8aa0a05adaa5" providerId="ADAL" clId="{BC51AEA4-9A8A-4FEF-A772-CBB0A66A87AA}" dt="2024-05-30T22:27:58.017" v="2093" actId="478"/>
          <ac:picMkLst>
            <pc:docMk/>
            <pc:sldMk cId="583235163" sldId="2147482815"/>
            <ac:picMk id="8" creationId="{B81C4E1A-A206-C253-5FDC-2E54E6D25CCD}"/>
          </ac:picMkLst>
        </pc:picChg>
        <pc:picChg chg="del mod">
          <ac:chgData name="Ece Akgun/INL/TR" userId="633e28cc-3f9c-4d09-9f45-8aa0a05adaa5" providerId="ADAL" clId="{BC51AEA4-9A8A-4FEF-A772-CBB0A66A87AA}" dt="2024-05-30T22:27:59.033" v="2095" actId="478"/>
          <ac:picMkLst>
            <pc:docMk/>
            <pc:sldMk cId="583235163" sldId="2147482815"/>
            <ac:picMk id="9" creationId="{F33DA262-E54B-F3E2-8641-BF586462F5A0}"/>
          </ac:picMkLst>
        </pc:picChg>
        <pc:picChg chg="add mod">
          <ac:chgData name="Ece Akgun/INL/TR" userId="633e28cc-3f9c-4d09-9f45-8aa0a05adaa5" providerId="ADAL" clId="{BC51AEA4-9A8A-4FEF-A772-CBB0A66A87AA}" dt="2024-06-02T16:30:18.635" v="2950" actId="1076"/>
          <ac:picMkLst>
            <pc:docMk/>
            <pc:sldMk cId="583235163" sldId="2147482815"/>
            <ac:picMk id="10" creationId="{95A51945-D100-AE1B-DD62-5F618ED84EFE}"/>
          </ac:picMkLst>
        </pc:picChg>
        <pc:picChg chg="del">
          <ac:chgData name="Ece Akgun/INL/TR" userId="633e28cc-3f9c-4d09-9f45-8aa0a05adaa5" providerId="ADAL" clId="{BC51AEA4-9A8A-4FEF-A772-CBB0A66A87AA}" dt="2024-05-30T22:28:01.640" v="2098" actId="478"/>
          <ac:picMkLst>
            <pc:docMk/>
            <pc:sldMk cId="583235163" sldId="2147482815"/>
            <ac:picMk id="11" creationId="{A642D02C-996B-8CED-6070-FFD122F495A9}"/>
          </ac:picMkLst>
        </pc:picChg>
        <pc:picChg chg="add mod ord">
          <ac:chgData name="Ece Akgun/INL/TR" userId="633e28cc-3f9c-4d09-9f45-8aa0a05adaa5" providerId="ADAL" clId="{BC51AEA4-9A8A-4FEF-A772-CBB0A66A87AA}" dt="2024-06-03T08:19:26.088" v="3523" actId="1076"/>
          <ac:picMkLst>
            <pc:docMk/>
            <pc:sldMk cId="583235163" sldId="2147482815"/>
            <ac:picMk id="13" creationId="{2E3C39E0-5D4B-A66A-CBD6-3976B54AA315}"/>
          </ac:picMkLst>
        </pc:picChg>
        <pc:picChg chg="del">
          <ac:chgData name="Ece Akgun/INL/TR" userId="633e28cc-3f9c-4d09-9f45-8aa0a05adaa5" providerId="ADAL" clId="{BC51AEA4-9A8A-4FEF-A772-CBB0A66A87AA}" dt="2024-05-30T19:28:46.251" v="14" actId="478"/>
          <ac:picMkLst>
            <pc:docMk/>
            <pc:sldMk cId="583235163" sldId="2147482815"/>
            <ac:picMk id="14" creationId="{250CB9A2-1BF2-EB16-E18E-037B8BC4777B}"/>
          </ac:picMkLst>
        </pc:picChg>
        <pc:picChg chg="add mod ord">
          <ac:chgData name="Ece Akgun/INL/TR" userId="633e28cc-3f9c-4d09-9f45-8aa0a05adaa5" providerId="ADAL" clId="{BC51AEA4-9A8A-4FEF-A772-CBB0A66A87AA}" dt="2024-06-03T08:19:17.074" v="3520" actId="1076"/>
          <ac:picMkLst>
            <pc:docMk/>
            <pc:sldMk cId="583235163" sldId="2147482815"/>
            <ac:picMk id="14" creationId="{CE42F6EA-C049-7BFE-9E46-835392BA4D6E}"/>
          </ac:picMkLst>
        </pc:picChg>
        <pc:picChg chg="del">
          <ac:chgData name="Ece Akgun/INL/TR" userId="633e28cc-3f9c-4d09-9f45-8aa0a05adaa5" providerId="ADAL" clId="{BC51AEA4-9A8A-4FEF-A772-CBB0A66A87AA}" dt="2024-05-30T22:28:05.097" v="2100" actId="478"/>
          <ac:picMkLst>
            <pc:docMk/>
            <pc:sldMk cId="583235163" sldId="2147482815"/>
            <ac:picMk id="15" creationId="{62374C46-D753-CADB-68CB-5C526DB2D947}"/>
          </ac:picMkLst>
        </pc:picChg>
        <pc:picChg chg="del mod">
          <ac:chgData name="Ece Akgun/INL/TR" userId="633e28cc-3f9c-4d09-9f45-8aa0a05adaa5" providerId="ADAL" clId="{BC51AEA4-9A8A-4FEF-A772-CBB0A66A87AA}" dt="2024-05-30T22:28:00.149" v="2097" actId="478"/>
          <ac:picMkLst>
            <pc:docMk/>
            <pc:sldMk cId="583235163" sldId="2147482815"/>
            <ac:picMk id="16" creationId="{2AC7D308-70DA-10BA-A7F4-2A67327B752F}"/>
          </ac:picMkLst>
        </pc:picChg>
        <pc:picChg chg="mod">
          <ac:chgData name="Ece Akgun/INL/TR" userId="633e28cc-3f9c-4d09-9f45-8aa0a05adaa5" providerId="ADAL" clId="{BC51AEA4-9A8A-4FEF-A772-CBB0A66A87AA}" dt="2024-06-03T08:19:27.779" v="3524" actId="1076"/>
          <ac:picMkLst>
            <pc:docMk/>
            <pc:sldMk cId="583235163" sldId="2147482815"/>
            <ac:picMk id="17" creationId="{BCEC1AE3-07E6-0FC0-C85C-90F13CD88B62}"/>
          </ac:picMkLst>
        </pc:picChg>
        <pc:picChg chg="mod">
          <ac:chgData name="Ece Akgun/INL/TR" userId="633e28cc-3f9c-4d09-9f45-8aa0a05adaa5" providerId="ADAL" clId="{BC51AEA4-9A8A-4FEF-A772-CBB0A66A87AA}" dt="2024-06-03T08:19:25.412" v="3522" actId="1076"/>
          <ac:picMkLst>
            <pc:docMk/>
            <pc:sldMk cId="583235163" sldId="2147482815"/>
            <ac:picMk id="18" creationId="{B9B6E023-7124-84D5-C877-27FD18726F02}"/>
          </ac:picMkLst>
        </pc:picChg>
        <pc:picChg chg="mod">
          <ac:chgData name="Ece Akgun/INL/TR" userId="633e28cc-3f9c-4d09-9f45-8aa0a05adaa5" providerId="ADAL" clId="{BC51AEA4-9A8A-4FEF-A772-CBB0A66A87AA}" dt="2024-06-02T16:35:04.883" v="3131" actId="1076"/>
          <ac:picMkLst>
            <pc:docMk/>
            <pc:sldMk cId="583235163" sldId="2147482815"/>
            <ac:picMk id="21" creationId="{0FD6180C-7399-8735-C9C7-000719A350F0}"/>
          </ac:picMkLst>
        </pc:picChg>
      </pc:sldChg>
      <pc:sldChg chg="addSp modSp add del mod ord">
        <pc:chgData name="Ece Akgun/INL/TR" userId="633e28cc-3f9c-4d09-9f45-8aa0a05adaa5" providerId="ADAL" clId="{BC51AEA4-9A8A-4FEF-A772-CBB0A66A87AA}" dt="2024-05-30T22:52:59.940" v="2561" actId="47"/>
        <pc:sldMkLst>
          <pc:docMk/>
          <pc:sldMk cId="2128013572" sldId="2147482816"/>
        </pc:sldMkLst>
        <pc:picChg chg="add mod ord">
          <ac:chgData name="Ece Akgun/INL/TR" userId="633e28cc-3f9c-4d09-9f45-8aa0a05adaa5" providerId="ADAL" clId="{BC51AEA4-9A8A-4FEF-A772-CBB0A66A87AA}" dt="2024-05-30T19:30:28.942" v="28" actId="167"/>
          <ac:picMkLst>
            <pc:docMk/>
            <pc:sldMk cId="2128013572" sldId="2147482816"/>
            <ac:picMk id="3" creationId="{6B11FE30-CE95-4D77-E8B6-D48A31C14039}"/>
          </ac:picMkLst>
        </pc:picChg>
      </pc:sldChg>
      <pc:sldChg chg="del">
        <pc:chgData name="Ece Akgun/INL/TR" userId="633e28cc-3f9c-4d09-9f45-8aa0a05adaa5" providerId="ADAL" clId="{BC51AEA4-9A8A-4FEF-A772-CBB0A66A87AA}" dt="2024-05-30T19:58:54.444" v="36" actId="47"/>
        <pc:sldMkLst>
          <pc:docMk/>
          <pc:sldMk cId="3872256663" sldId="2147482817"/>
        </pc:sldMkLst>
      </pc:sldChg>
      <pc:sldChg chg="addSp delSp modSp add del mod setBg">
        <pc:chgData name="Ece Akgun/INL/TR" userId="633e28cc-3f9c-4d09-9f45-8aa0a05adaa5" providerId="ADAL" clId="{BC51AEA4-9A8A-4FEF-A772-CBB0A66A87AA}" dt="2024-05-30T22:12:47.370" v="1988" actId="47"/>
        <pc:sldMkLst>
          <pc:docMk/>
          <pc:sldMk cId="2119144914" sldId="2147482818"/>
        </pc:sldMkLst>
        <pc:spChg chg="del">
          <ac:chgData name="Ece Akgun/INL/TR" userId="633e28cc-3f9c-4d09-9f45-8aa0a05adaa5" providerId="ADAL" clId="{BC51AEA4-9A8A-4FEF-A772-CBB0A66A87AA}" dt="2024-05-30T22:12:26.253" v="1984" actId="478"/>
          <ac:spMkLst>
            <pc:docMk/>
            <pc:sldMk cId="2119144914" sldId="2147482818"/>
            <ac:spMk id="4" creationId="{00946C1D-709E-E1A9-E830-9A542F219A75}"/>
          </ac:spMkLst>
        </pc:spChg>
        <pc:spChg chg="del">
          <ac:chgData name="Ece Akgun/INL/TR" userId="633e28cc-3f9c-4d09-9f45-8aa0a05adaa5" providerId="ADAL" clId="{BC51AEA4-9A8A-4FEF-A772-CBB0A66A87AA}" dt="2024-05-30T22:12:26.253" v="1984" actId="478"/>
          <ac:spMkLst>
            <pc:docMk/>
            <pc:sldMk cId="2119144914" sldId="2147482818"/>
            <ac:spMk id="5" creationId="{F84AF1E1-23D6-FC6A-EE24-EAF19B94394D}"/>
          </ac:spMkLst>
        </pc:spChg>
        <pc:spChg chg="del">
          <ac:chgData name="Ece Akgun/INL/TR" userId="633e28cc-3f9c-4d09-9f45-8aa0a05adaa5" providerId="ADAL" clId="{BC51AEA4-9A8A-4FEF-A772-CBB0A66A87AA}" dt="2024-05-30T22:12:26.253" v="1984" actId="478"/>
          <ac:spMkLst>
            <pc:docMk/>
            <pc:sldMk cId="2119144914" sldId="2147482818"/>
            <ac:spMk id="8" creationId="{F6B23B56-6086-E85C-5DB3-642AD5D7C9D4}"/>
          </ac:spMkLst>
        </pc:spChg>
        <pc:spChg chg="del">
          <ac:chgData name="Ece Akgun/INL/TR" userId="633e28cc-3f9c-4d09-9f45-8aa0a05adaa5" providerId="ADAL" clId="{BC51AEA4-9A8A-4FEF-A772-CBB0A66A87AA}" dt="2024-05-30T22:12:26.253" v="1984" actId="478"/>
          <ac:spMkLst>
            <pc:docMk/>
            <pc:sldMk cId="2119144914" sldId="2147482818"/>
            <ac:spMk id="14" creationId="{42A4FC2C-047E-45A5-965D-8E1E3BF09BC6}"/>
          </ac:spMkLst>
        </pc:spChg>
        <pc:picChg chg="add del">
          <ac:chgData name="Ece Akgun/INL/TR" userId="633e28cc-3f9c-4d09-9f45-8aa0a05adaa5" providerId="ADAL" clId="{BC51AEA4-9A8A-4FEF-A772-CBB0A66A87AA}" dt="2024-05-30T20:39:41.498" v="644" actId="21"/>
          <ac:picMkLst>
            <pc:docMk/>
            <pc:sldMk cId="2119144914" sldId="2147482818"/>
            <ac:picMk id="3" creationId="{FE915C46-9627-E70D-1343-719B9CF3B6DD}"/>
          </ac:picMkLst>
        </pc:picChg>
        <pc:picChg chg="add del mod">
          <ac:chgData name="Ece Akgun/INL/TR" userId="633e28cc-3f9c-4d09-9f45-8aa0a05adaa5" providerId="ADAL" clId="{BC51AEA4-9A8A-4FEF-A772-CBB0A66A87AA}" dt="2024-05-30T22:12:19.413" v="1982" actId="21"/>
          <ac:picMkLst>
            <pc:docMk/>
            <pc:sldMk cId="2119144914" sldId="2147482818"/>
            <ac:picMk id="7" creationId="{09C58344-2E7F-8E72-702A-1003CA2A50C3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11" creationId="{F5606B5C-39BC-6472-E666-300BAEE79C14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16" creationId="{09EB7299-BBD7-0367-C948-96A6E5DB9B02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19" creationId="{97F09633-FFFF-1E8A-143B-18750691B79D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21" creationId="{24CE01B7-DD12-B79C-D209-D2C6F0919C3E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23" creationId="{11D8CFF9-A27F-8E53-2816-238EB4B6E8BE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25" creationId="{B5BAA4AA-F3AB-516A-2A4F-99C48C37629F}"/>
          </ac:picMkLst>
        </pc:picChg>
        <pc:picChg chg="del">
          <ac:chgData name="Ece Akgun/INL/TR" userId="633e28cc-3f9c-4d09-9f45-8aa0a05adaa5" providerId="ADAL" clId="{BC51AEA4-9A8A-4FEF-A772-CBB0A66A87AA}" dt="2024-05-30T22:12:26.253" v="1984" actId="478"/>
          <ac:picMkLst>
            <pc:docMk/>
            <pc:sldMk cId="2119144914" sldId="2147482818"/>
            <ac:picMk id="28" creationId="{3C9E722C-F043-1D5D-7183-29EB953A1252}"/>
          </ac:picMkLst>
        </pc:picChg>
        <pc:cxnChg chg="del">
          <ac:chgData name="Ece Akgun/INL/TR" userId="633e28cc-3f9c-4d09-9f45-8aa0a05adaa5" providerId="ADAL" clId="{BC51AEA4-9A8A-4FEF-A772-CBB0A66A87AA}" dt="2024-05-30T22:12:26.253" v="1984" actId="478"/>
          <ac:cxnSpMkLst>
            <pc:docMk/>
            <pc:sldMk cId="2119144914" sldId="2147482818"/>
            <ac:cxnSpMk id="9" creationId="{91A002C3-F127-7954-C3BD-0B9163355535}"/>
          </ac:cxnSpMkLst>
        </pc:cxnChg>
      </pc:sldChg>
      <pc:sldChg chg="del">
        <pc:chgData name="Ece Akgun/INL/TR" userId="633e28cc-3f9c-4d09-9f45-8aa0a05adaa5" providerId="ADAL" clId="{BC51AEA4-9A8A-4FEF-A772-CBB0A66A87AA}" dt="2024-05-30T19:59:25.695" v="43" actId="47"/>
        <pc:sldMkLst>
          <pc:docMk/>
          <pc:sldMk cId="2728620115" sldId="2147482819"/>
        </pc:sldMkLst>
      </pc:sldChg>
      <pc:sldChg chg="delSp add del mod setBg delDesignElem">
        <pc:chgData name="Ece Akgun/INL/TR" userId="633e28cc-3f9c-4d09-9f45-8aa0a05adaa5" providerId="ADAL" clId="{BC51AEA4-9A8A-4FEF-A772-CBB0A66A87AA}" dt="2024-05-30T19:59:16.472" v="42" actId="47"/>
        <pc:sldMkLst>
          <pc:docMk/>
          <pc:sldMk cId="3810664787" sldId="2147482819"/>
        </pc:sldMkLst>
        <pc:spChg chg="del">
          <ac:chgData name="Ece Akgun/INL/TR" userId="633e28cc-3f9c-4d09-9f45-8aa0a05adaa5" providerId="ADAL" clId="{BC51AEA4-9A8A-4FEF-A772-CBB0A66A87AA}" dt="2024-05-30T19:59:12.769" v="41" actId="478"/>
          <ac:spMkLst>
            <pc:docMk/>
            <pc:sldMk cId="3810664787" sldId="2147482819"/>
            <ac:spMk id="4" creationId="{00946C1D-709E-E1A9-E830-9A542F219A75}"/>
          </ac:spMkLst>
        </pc:spChg>
        <pc:spChg chg="del">
          <ac:chgData name="Ece Akgun/INL/TR" userId="633e28cc-3f9c-4d09-9f45-8aa0a05adaa5" providerId="ADAL" clId="{BC51AEA4-9A8A-4FEF-A772-CBB0A66A87AA}" dt="2024-05-30T19:59:12.769" v="41" actId="478"/>
          <ac:spMkLst>
            <pc:docMk/>
            <pc:sldMk cId="3810664787" sldId="2147482819"/>
            <ac:spMk id="5" creationId="{F84AF1E1-23D6-FC6A-EE24-EAF19B94394D}"/>
          </ac:spMkLst>
        </pc:spChg>
        <pc:spChg chg="del">
          <ac:chgData name="Ece Akgun/INL/TR" userId="633e28cc-3f9c-4d09-9f45-8aa0a05adaa5" providerId="ADAL" clId="{BC51AEA4-9A8A-4FEF-A772-CBB0A66A87AA}" dt="2024-05-30T19:59:12.769" v="41" actId="478"/>
          <ac:spMkLst>
            <pc:docMk/>
            <pc:sldMk cId="3810664787" sldId="2147482819"/>
            <ac:spMk id="8" creationId="{F6B23B56-6086-E85C-5DB3-642AD5D7C9D4}"/>
          </ac:spMkLst>
        </pc:spChg>
        <pc:spChg chg="del">
          <ac:chgData name="Ece Akgun/INL/TR" userId="633e28cc-3f9c-4d09-9f45-8aa0a05adaa5" providerId="ADAL" clId="{BC51AEA4-9A8A-4FEF-A772-CBB0A66A87AA}" dt="2024-05-30T19:59:10.775" v="40"/>
          <ac:spMkLst>
            <pc:docMk/>
            <pc:sldMk cId="3810664787" sldId="2147482819"/>
            <ac:spMk id="14" creationId="{42A4FC2C-047E-45A5-965D-8E1E3BF09BC6}"/>
          </ac:spMkLst>
        </pc:sp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11" creationId="{F5606B5C-39BC-6472-E666-300BAEE79C14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16" creationId="{09EB7299-BBD7-0367-C948-96A6E5DB9B02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19" creationId="{97F09633-FFFF-1E8A-143B-18750691B79D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21" creationId="{24CE01B7-DD12-B79C-D209-D2C6F0919C3E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23" creationId="{11D8CFF9-A27F-8E53-2816-238EB4B6E8BE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25" creationId="{B5BAA4AA-F3AB-516A-2A4F-99C48C37629F}"/>
          </ac:picMkLst>
        </pc:picChg>
        <pc:picChg chg="del">
          <ac:chgData name="Ece Akgun/INL/TR" userId="633e28cc-3f9c-4d09-9f45-8aa0a05adaa5" providerId="ADAL" clId="{BC51AEA4-9A8A-4FEF-A772-CBB0A66A87AA}" dt="2024-05-30T19:59:12.769" v="41" actId="478"/>
          <ac:picMkLst>
            <pc:docMk/>
            <pc:sldMk cId="3810664787" sldId="2147482819"/>
            <ac:picMk id="28" creationId="{3C9E722C-F043-1D5D-7183-29EB953A1252}"/>
          </ac:picMkLst>
        </pc:picChg>
        <pc:cxnChg chg="del">
          <ac:chgData name="Ece Akgun/INL/TR" userId="633e28cc-3f9c-4d09-9f45-8aa0a05adaa5" providerId="ADAL" clId="{BC51AEA4-9A8A-4FEF-A772-CBB0A66A87AA}" dt="2024-05-30T19:59:12.769" v="41" actId="478"/>
          <ac:cxnSpMkLst>
            <pc:docMk/>
            <pc:sldMk cId="3810664787" sldId="2147482819"/>
            <ac:cxnSpMk id="9" creationId="{91A002C3-F127-7954-C3BD-0B9163355535}"/>
          </ac:cxnSpMkLst>
        </pc:cxnChg>
      </pc:sldChg>
      <pc:sldChg chg="addSp delSp modSp new add del mod setBg">
        <pc:chgData name="Ece Akgun/INL/TR" userId="633e28cc-3f9c-4d09-9f45-8aa0a05adaa5" providerId="ADAL" clId="{BC51AEA4-9A8A-4FEF-A772-CBB0A66A87AA}" dt="2024-05-30T22:12:41.650" v="1987" actId="47"/>
        <pc:sldMkLst>
          <pc:docMk/>
          <pc:sldMk cId="4291353654" sldId="2147482819"/>
        </pc:sldMkLst>
        <pc:spChg chg="add mod">
          <ac:chgData name="Ece Akgun/INL/TR" userId="633e28cc-3f9c-4d09-9f45-8aa0a05adaa5" providerId="ADAL" clId="{BC51AEA4-9A8A-4FEF-A772-CBB0A66A87AA}" dt="2024-05-30T20:24:50.892" v="194" actId="1076"/>
          <ac:spMkLst>
            <pc:docMk/>
            <pc:sldMk cId="4291353654" sldId="2147482819"/>
            <ac:spMk id="13" creationId="{ED834103-A70B-EEDC-C9F3-BB87F73D0790}"/>
          </ac:spMkLst>
        </pc:spChg>
        <pc:spChg chg="add mod">
          <ac:chgData name="Ece Akgun/INL/TR" userId="633e28cc-3f9c-4d09-9f45-8aa0a05adaa5" providerId="ADAL" clId="{BC51AEA4-9A8A-4FEF-A772-CBB0A66A87AA}" dt="2024-05-30T20:35:16.342" v="579" actId="1076"/>
          <ac:spMkLst>
            <pc:docMk/>
            <pc:sldMk cId="4291353654" sldId="2147482819"/>
            <ac:spMk id="14" creationId="{D3A327E2-F1AD-04C7-5154-2554E1520621}"/>
          </ac:spMkLst>
        </pc:spChg>
        <pc:spChg chg="add mod ord">
          <ac:chgData name="Ece Akgun/INL/TR" userId="633e28cc-3f9c-4d09-9f45-8aa0a05adaa5" providerId="ADAL" clId="{BC51AEA4-9A8A-4FEF-A772-CBB0A66A87AA}" dt="2024-05-30T20:35:31.170" v="580" actId="1076"/>
          <ac:spMkLst>
            <pc:docMk/>
            <pc:sldMk cId="4291353654" sldId="2147482819"/>
            <ac:spMk id="15" creationId="{FB4A006F-FA53-4236-B4F4-1CE36A4AD489}"/>
          </ac:spMkLst>
        </pc:spChg>
        <pc:spChg chg="add mod">
          <ac:chgData name="Ece Akgun/INL/TR" userId="633e28cc-3f9c-4d09-9f45-8aa0a05adaa5" providerId="ADAL" clId="{BC51AEA4-9A8A-4FEF-A772-CBB0A66A87AA}" dt="2024-05-30T20:38:01.891" v="639" actId="1076"/>
          <ac:spMkLst>
            <pc:docMk/>
            <pc:sldMk cId="4291353654" sldId="2147482819"/>
            <ac:spMk id="25" creationId="{6420F5F5-96C9-B9D8-C408-2A1E476BF368}"/>
          </ac:spMkLst>
        </pc:spChg>
        <pc:picChg chg="add del mod">
          <ac:chgData name="Ece Akgun/INL/TR" userId="633e28cc-3f9c-4d09-9f45-8aa0a05adaa5" providerId="ADAL" clId="{BC51AEA4-9A8A-4FEF-A772-CBB0A66A87AA}" dt="2024-05-30T20:10:02.116" v="57" actId="478"/>
          <ac:picMkLst>
            <pc:docMk/>
            <pc:sldMk cId="4291353654" sldId="2147482819"/>
            <ac:picMk id="3" creationId="{F11EFBFF-553E-02D8-59D6-5D5F2EF19430}"/>
          </ac:picMkLst>
        </pc:picChg>
        <pc:picChg chg="add mod">
          <ac:chgData name="Ece Akgun/INL/TR" userId="633e28cc-3f9c-4d09-9f45-8aa0a05adaa5" providerId="ADAL" clId="{BC51AEA4-9A8A-4FEF-A772-CBB0A66A87AA}" dt="2024-05-30T20:33:58.650" v="544" actId="1076"/>
          <ac:picMkLst>
            <pc:docMk/>
            <pc:sldMk cId="4291353654" sldId="2147482819"/>
            <ac:picMk id="5" creationId="{595C0D95-AA37-078E-776D-6EC1406B501B}"/>
          </ac:picMkLst>
        </pc:picChg>
        <pc:picChg chg="add mod ord">
          <ac:chgData name="Ece Akgun/INL/TR" userId="633e28cc-3f9c-4d09-9f45-8aa0a05adaa5" providerId="ADAL" clId="{BC51AEA4-9A8A-4FEF-A772-CBB0A66A87AA}" dt="2024-05-30T20:33:56.754" v="542" actId="1076"/>
          <ac:picMkLst>
            <pc:docMk/>
            <pc:sldMk cId="4291353654" sldId="2147482819"/>
            <ac:picMk id="6" creationId="{C2367358-8911-7376-67ED-A413D36B372B}"/>
          </ac:picMkLst>
        </pc:picChg>
        <pc:picChg chg="add mod">
          <ac:chgData name="Ece Akgun/INL/TR" userId="633e28cc-3f9c-4d09-9f45-8aa0a05adaa5" providerId="ADAL" clId="{BC51AEA4-9A8A-4FEF-A772-CBB0A66A87AA}" dt="2024-05-30T20:24:43.920" v="192" actId="1076"/>
          <ac:picMkLst>
            <pc:docMk/>
            <pc:sldMk cId="4291353654" sldId="2147482819"/>
            <ac:picMk id="8" creationId="{4627E5BD-8AFF-0F50-384E-A8DB334B136A}"/>
          </ac:picMkLst>
        </pc:picChg>
        <pc:picChg chg="add del mod">
          <ac:chgData name="Ece Akgun/INL/TR" userId="633e28cc-3f9c-4d09-9f45-8aa0a05adaa5" providerId="ADAL" clId="{BC51AEA4-9A8A-4FEF-A772-CBB0A66A87AA}" dt="2024-05-30T20:28:44.431" v="407" actId="478"/>
          <ac:picMkLst>
            <pc:docMk/>
            <pc:sldMk cId="4291353654" sldId="2147482819"/>
            <ac:picMk id="10" creationId="{F4928E76-6A63-DA4C-0C58-1C66ECCE0B6E}"/>
          </ac:picMkLst>
        </pc:picChg>
        <pc:picChg chg="add mod">
          <ac:chgData name="Ece Akgun/INL/TR" userId="633e28cc-3f9c-4d09-9f45-8aa0a05adaa5" providerId="ADAL" clId="{BC51AEA4-9A8A-4FEF-A772-CBB0A66A87AA}" dt="2024-05-30T20:24:47.573" v="193" actId="1076"/>
          <ac:picMkLst>
            <pc:docMk/>
            <pc:sldMk cId="4291353654" sldId="2147482819"/>
            <ac:picMk id="12" creationId="{1819BD54-D02D-9517-C567-4F4FE8A9C60E}"/>
          </ac:picMkLst>
        </pc:picChg>
        <pc:picChg chg="add del mod">
          <ac:chgData name="Ece Akgun/INL/TR" userId="633e28cc-3f9c-4d09-9f45-8aa0a05adaa5" providerId="ADAL" clId="{BC51AEA4-9A8A-4FEF-A772-CBB0A66A87AA}" dt="2024-05-30T20:28:42.405" v="406" actId="478"/>
          <ac:picMkLst>
            <pc:docMk/>
            <pc:sldMk cId="4291353654" sldId="2147482819"/>
            <ac:picMk id="17" creationId="{5314A1B9-1F28-DF82-867A-02659C7FD711}"/>
          </ac:picMkLst>
        </pc:picChg>
        <pc:picChg chg="add del">
          <ac:chgData name="Ece Akgun/INL/TR" userId="633e28cc-3f9c-4d09-9f45-8aa0a05adaa5" providerId="ADAL" clId="{BC51AEA4-9A8A-4FEF-A772-CBB0A66A87AA}" dt="2024-05-30T20:31:25.276" v="459" actId="478"/>
          <ac:picMkLst>
            <pc:docMk/>
            <pc:sldMk cId="4291353654" sldId="2147482819"/>
            <ac:picMk id="19" creationId="{F7EF53CE-3336-7D90-1DF2-7C532E08A553}"/>
          </ac:picMkLst>
        </pc:picChg>
        <pc:picChg chg="add del mod">
          <ac:chgData name="Ece Akgun/INL/TR" userId="633e28cc-3f9c-4d09-9f45-8aa0a05adaa5" providerId="ADAL" clId="{BC51AEA4-9A8A-4FEF-A772-CBB0A66A87AA}" dt="2024-05-30T20:31:49.577" v="464" actId="478"/>
          <ac:picMkLst>
            <pc:docMk/>
            <pc:sldMk cId="4291353654" sldId="2147482819"/>
            <ac:picMk id="21" creationId="{4525FF38-6C2B-E836-E5C2-C50090EFF00C}"/>
          </ac:picMkLst>
        </pc:picChg>
        <pc:picChg chg="add mod">
          <ac:chgData name="Ece Akgun/INL/TR" userId="633e28cc-3f9c-4d09-9f45-8aa0a05adaa5" providerId="ADAL" clId="{BC51AEA4-9A8A-4FEF-A772-CBB0A66A87AA}" dt="2024-05-30T20:32:15.041" v="469" actId="14100"/>
          <ac:picMkLst>
            <pc:docMk/>
            <pc:sldMk cId="4291353654" sldId="2147482819"/>
            <ac:picMk id="23" creationId="{75ED7D58-E256-6315-0AD7-688B320D355E}"/>
          </ac:picMkLst>
        </pc:picChg>
      </pc:sldChg>
      <pc:sldChg chg="addSp delSp modSp add del mod setBg">
        <pc:chgData name="Ece Akgun/INL/TR" userId="633e28cc-3f9c-4d09-9f45-8aa0a05adaa5" providerId="ADAL" clId="{BC51AEA4-9A8A-4FEF-A772-CBB0A66A87AA}" dt="2024-05-30T20:57:39.382" v="987" actId="47"/>
        <pc:sldMkLst>
          <pc:docMk/>
          <pc:sldMk cId="452200433" sldId="2147482820"/>
        </pc:sldMkLst>
        <pc:spChg chg="del">
          <ac:chgData name="Ece Akgun/INL/TR" userId="633e28cc-3f9c-4d09-9f45-8aa0a05adaa5" providerId="ADAL" clId="{BC51AEA4-9A8A-4FEF-A772-CBB0A66A87AA}" dt="2024-05-30T20:39:37.725" v="643" actId="478"/>
          <ac:spMkLst>
            <pc:docMk/>
            <pc:sldMk cId="452200433" sldId="2147482820"/>
            <ac:spMk id="13" creationId="{ED834103-A70B-EEDC-C9F3-BB87F73D0790}"/>
          </ac:spMkLst>
        </pc:spChg>
        <pc:spChg chg="del">
          <ac:chgData name="Ece Akgun/INL/TR" userId="633e28cc-3f9c-4d09-9f45-8aa0a05adaa5" providerId="ADAL" clId="{BC51AEA4-9A8A-4FEF-A772-CBB0A66A87AA}" dt="2024-05-30T20:39:37.725" v="643" actId="478"/>
          <ac:spMkLst>
            <pc:docMk/>
            <pc:sldMk cId="452200433" sldId="2147482820"/>
            <ac:spMk id="14" creationId="{D3A327E2-F1AD-04C7-5154-2554E1520621}"/>
          </ac:spMkLst>
        </pc:spChg>
        <pc:spChg chg="del">
          <ac:chgData name="Ece Akgun/INL/TR" userId="633e28cc-3f9c-4d09-9f45-8aa0a05adaa5" providerId="ADAL" clId="{BC51AEA4-9A8A-4FEF-A772-CBB0A66A87AA}" dt="2024-05-30T20:39:37.725" v="643" actId="478"/>
          <ac:spMkLst>
            <pc:docMk/>
            <pc:sldMk cId="452200433" sldId="2147482820"/>
            <ac:spMk id="15" creationId="{FB4A006F-FA53-4236-B4F4-1CE36A4AD489}"/>
          </ac:spMkLst>
        </pc:spChg>
        <pc:spChg chg="del">
          <ac:chgData name="Ece Akgun/INL/TR" userId="633e28cc-3f9c-4d09-9f45-8aa0a05adaa5" providerId="ADAL" clId="{BC51AEA4-9A8A-4FEF-A772-CBB0A66A87AA}" dt="2024-05-30T20:39:37.725" v="643" actId="478"/>
          <ac:spMkLst>
            <pc:docMk/>
            <pc:sldMk cId="452200433" sldId="2147482820"/>
            <ac:spMk id="25" creationId="{6420F5F5-96C9-B9D8-C408-2A1E476BF368}"/>
          </ac:spMkLst>
        </pc:spChg>
        <pc:picChg chg="add mod">
          <ac:chgData name="Ece Akgun/INL/TR" userId="633e28cc-3f9c-4d09-9f45-8aa0a05adaa5" providerId="ADAL" clId="{BC51AEA4-9A8A-4FEF-A772-CBB0A66A87AA}" dt="2024-05-30T20:42:06.766" v="658" actId="1076"/>
          <ac:picMkLst>
            <pc:docMk/>
            <pc:sldMk cId="452200433" sldId="2147482820"/>
            <ac:picMk id="3" creationId="{FE915C46-9627-E70D-1343-719B9CF3B6DD}"/>
          </ac:picMkLst>
        </pc:picChg>
        <pc:picChg chg="add mod">
          <ac:chgData name="Ece Akgun/INL/TR" userId="633e28cc-3f9c-4d09-9f45-8aa0a05adaa5" providerId="ADAL" clId="{BC51AEA4-9A8A-4FEF-A772-CBB0A66A87AA}" dt="2024-05-30T20:40:13.545" v="654" actId="14100"/>
          <ac:picMkLst>
            <pc:docMk/>
            <pc:sldMk cId="452200433" sldId="2147482820"/>
            <ac:picMk id="4" creationId="{B865E1B3-3714-288B-F68B-BF38486B839A}"/>
          </ac:picMkLst>
        </pc:picChg>
        <pc:picChg chg="del">
          <ac:chgData name="Ece Akgun/INL/TR" userId="633e28cc-3f9c-4d09-9f45-8aa0a05adaa5" providerId="ADAL" clId="{BC51AEA4-9A8A-4FEF-A772-CBB0A66A87AA}" dt="2024-05-30T20:39:37.725" v="643" actId="478"/>
          <ac:picMkLst>
            <pc:docMk/>
            <pc:sldMk cId="452200433" sldId="2147482820"/>
            <ac:picMk id="5" creationId="{595C0D95-AA37-078E-776D-6EC1406B501B}"/>
          </ac:picMkLst>
        </pc:picChg>
        <pc:picChg chg="del">
          <ac:chgData name="Ece Akgun/INL/TR" userId="633e28cc-3f9c-4d09-9f45-8aa0a05adaa5" providerId="ADAL" clId="{BC51AEA4-9A8A-4FEF-A772-CBB0A66A87AA}" dt="2024-05-30T20:39:37.725" v="643" actId="478"/>
          <ac:picMkLst>
            <pc:docMk/>
            <pc:sldMk cId="452200433" sldId="2147482820"/>
            <ac:picMk id="6" creationId="{C2367358-8911-7376-67ED-A413D36B372B}"/>
          </ac:picMkLst>
        </pc:picChg>
        <pc:picChg chg="del">
          <ac:chgData name="Ece Akgun/INL/TR" userId="633e28cc-3f9c-4d09-9f45-8aa0a05adaa5" providerId="ADAL" clId="{BC51AEA4-9A8A-4FEF-A772-CBB0A66A87AA}" dt="2024-05-30T20:39:37.725" v="643" actId="478"/>
          <ac:picMkLst>
            <pc:docMk/>
            <pc:sldMk cId="452200433" sldId="2147482820"/>
            <ac:picMk id="8" creationId="{4627E5BD-8AFF-0F50-384E-A8DB334B136A}"/>
          </ac:picMkLst>
        </pc:picChg>
        <pc:picChg chg="add">
          <ac:chgData name="Ece Akgun/INL/TR" userId="633e28cc-3f9c-4d09-9f45-8aa0a05adaa5" providerId="ADAL" clId="{BC51AEA4-9A8A-4FEF-A772-CBB0A66A87AA}" dt="2024-05-30T20:41:19.841" v="655" actId="22"/>
          <ac:picMkLst>
            <pc:docMk/>
            <pc:sldMk cId="452200433" sldId="2147482820"/>
            <ac:picMk id="9" creationId="{14279708-C4C1-FAB1-FE47-BF67273EDF0F}"/>
          </ac:picMkLst>
        </pc:picChg>
        <pc:picChg chg="add mod">
          <ac:chgData name="Ece Akgun/INL/TR" userId="633e28cc-3f9c-4d09-9f45-8aa0a05adaa5" providerId="ADAL" clId="{BC51AEA4-9A8A-4FEF-A772-CBB0A66A87AA}" dt="2024-05-30T20:43:27.675" v="666" actId="1076"/>
          <ac:picMkLst>
            <pc:docMk/>
            <pc:sldMk cId="452200433" sldId="2147482820"/>
            <ac:picMk id="11" creationId="{2DDD0495-C100-D337-BBEA-CEEC4E6C47FF}"/>
          </ac:picMkLst>
        </pc:picChg>
        <pc:picChg chg="del">
          <ac:chgData name="Ece Akgun/INL/TR" userId="633e28cc-3f9c-4d09-9f45-8aa0a05adaa5" providerId="ADAL" clId="{BC51AEA4-9A8A-4FEF-A772-CBB0A66A87AA}" dt="2024-05-30T20:39:37.725" v="643" actId="478"/>
          <ac:picMkLst>
            <pc:docMk/>
            <pc:sldMk cId="452200433" sldId="2147482820"/>
            <ac:picMk id="12" creationId="{1819BD54-D02D-9517-C567-4F4FE8A9C60E}"/>
          </ac:picMkLst>
        </pc:picChg>
        <pc:picChg chg="add">
          <ac:chgData name="Ece Akgun/INL/TR" userId="633e28cc-3f9c-4d09-9f45-8aa0a05adaa5" providerId="ADAL" clId="{BC51AEA4-9A8A-4FEF-A772-CBB0A66A87AA}" dt="2024-05-30T20:42:01.782" v="657" actId="22"/>
          <ac:picMkLst>
            <pc:docMk/>
            <pc:sldMk cId="452200433" sldId="2147482820"/>
            <ac:picMk id="17" creationId="{688AB9D3-995B-DFE7-8C76-22EB140D48BC}"/>
          </ac:picMkLst>
        </pc:picChg>
        <pc:picChg chg="add del">
          <ac:chgData name="Ece Akgun/INL/TR" userId="633e28cc-3f9c-4d09-9f45-8aa0a05adaa5" providerId="ADAL" clId="{BC51AEA4-9A8A-4FEF-A772-CBB0A66A87AA}" dt="2024-05-30T20:43:19.185" v="664" actId="478"/>
          <ac:picMkLst>
            <pc:docMk/>
            <pc:sldMk cId="452200433" sldId="2147482820"/>
            <ac:picMk id="19" creationId="{7614AA2B-F433-C970-DA52-A6F1A9715263}"/>
          </ac:picMkLst>
        </pc:picChg>
        <pc:picChg chg="del">
          <ac:chgData name="Ece Akgun/INL/TR" userId="633e28cc-3f9c-4d09-9f45-8aa0a05adaa5" providerId="ADAL" clId="{BC51AEA4-9A8A-4FEF-A772-CBB0A66A87AA}" dt="2024-05-30T20:39:37.725" v="643" actId="478"/>
          <ac:picMkLst>
            <pc:docMk/>
            <pc:sldMk cId="452200433" sldId="2147482820"/>
            <ac:picMk id="23" creationId="{75ED7D58-E256-6315-0AD7-688B320D355E}"/>
          </ac:picMkLst>
        </pc:picChg>
      </pc:sldChg>
      <pc:sldChg chg="addSp delSp modSp add del mod">
        <pc:chgData name="Ece Akgun/INL/TR" userId="633e28cc-3f9c-4d09-9f45-8aa0a05adaa5" providerId="ADAL" clId="{BC51AEA4-9A8A-4FEF-A772-CBB0A66A87AA}" dt="2024-05-30T22:12:41.650" v="1987" actId="47"/>
        <pc:sldMkLst>
          <pc:docMk/>
          <pc:sldMk cId="1822288901" sldId="2147482821"/>
        </pc:sldMkLst>
        <pc:spChg chg="add mod">
          <ac:chgData name="Ece Akgun/INL/TR" userId="633e28cc-3f9c-4d09-9f45-8aa0a05adaa5" providerId="ADAL" clId="{BC51AEA4-9A8A-4FEF-A772-CBB0A66A87AA}" dt="2024-05-30T20:57:13.875" v="984" actId="1076"/>
          <ac:spMkLst>
            <pc:docMk/>
            <pc:sldMk cId="1822288901" sldId="2147482821"/>
            <ac:spMk id="8" creationId="{6F20E5A0-04EC-718F-B5D0-B3C4FD972967}"/>
          </ac:spMkLst>
        </pc:spChg>
        <pc:spChg chg="add mod">
          <ac:chgData name="Ece Akgun/INL/TR" userId="633e28cc-3f9c-4d09-9f45-8aa0a05adaa5" providerId="ADAL" clId="{BC51AEA4-9A8A-4FEF-A772-CBB0A66A87AA}" dt="2024-05-30T20:57:19.151" v="985" actId="1076"/>
          <ac:spMkLst>
            <pc:docMk/>
            <pc:sldMk cId="1822288901" sldId="2147482821"/>
            <ac:spMk id="10" creationId="{B60DF8E0-D996-7385-9301-BAD89E6ACFEF}"/>
          </ac:spMkLst>
        </pc:spChg>
        <pc:spChg chg="add del mod">
          <ac:chgData name="Ece Akgun/INL/TR" userId="633e28cc-3f9c-4d09-9f45-8aa0a05adaa5" providerId="ADAL" clId="{BC51AEA4-9A8A-4FEF-A772-CBB0A66A87AA}" dt="2024-05-30T20:56:29.822" v="971" actId="478"/>
          <ac:spMkLst>
            <pc:docMk/>
            <pc:sldMk cId="1822288901" sldId="2147482821"/>
            <ac:spMk id="15" creationId="{1681C606-AEFC-2405-DEDC-938365845E53}"/>
          </ac:spMkLst>
        </pc:spChg>
        <pc:spChg chg="add mod">
          <ac:chgData name="Ece Akgun/INL/TR" userId="633e28cc-3f9c-4d09-9f45-8aa0a05adaa5" providerId="ADAL" clId="{BC51AEA4-9A8A-4FEF-A772-CBB0A66A87AA}" dt="2024-05-30T21:00:13.315" v="995" actId="255"/>
          <ac:spMkLst>
            <pc:docMk/>
            <pc:sldMk cId="1822288901" sldId="2147482821"/>
            <ac:spMk id="16" creationId="{CDC8733E-ACF5-3444-CE86-F8E51DAA2B0F}"/>
          </ac:spMkLst>
        </pc:spChg>
        <pc:spChg chg="add mod">
          <ac:chgData name="Ece Akgun/INL/TR" userId="633e28cc-3f9c-4d09-9f45-8aa0a05adaa5" providerId="ADAL" clId="{BC51AEA4-9A8A-4FEF-A772-CBB0A66A87AA}" dt="2024-05-30T20:59:59.445" v="992" actId="1076"/>
          <ac:spMkLst>
            <pc:docMk/>
            <pc:sldMk cId="1822288901" sldId="2147482821"/>
            <ac:spMk id="18" creationId="{9FECAEF5-E3B9-D013-25F6-59CB2C60676C}"/>
          </ac:spMkLst>
        </pc:spChg>
        <pc:spChg chg="add mod">
          <ac:chgData name="Ece Akgun/INL/TR" userId="633e28cc-3f9c-4d09-9f45-8aa0a05adaa5" providerId="ADAL" clId="{BC51AEA4-9A8A-4FEF-A772-CBB0A66A87AA}" dt="2024-05-30T20:55:49.965" v="961" actId="1076"/>
          <ac:spMkLst>
            <pc:docMk/>
            <pc:sldMk cId="1822288901" sldId="2147482821"/>
            <ac:spMk id="21" creationId="{5DA3D586-69C7-17D9-ACDB-6EFF499E768A}"/>
          </ac:spMkLst>
        </pc:spChg>
        <pc:picChg chg="add del mod ord">
          <ac:chgData name="Ece Akgun/INL/TR" userId="633e28cc-3f9c-4d09-9f45-8aa0a05adaa5" providerId="ADAL" clId="{BC51AEA4-9A8A-4FEF-A772-CBB0A66A87AA}" dt="2024-05-30T20:49:04.579" v="790" actId="478"/>
          <ac:picMkLst>
            <pc:docMk/>
            <pc:sldMk cId="1822288901" sldId="2147482821"/>
            <ac:picMk id="2" creationId="{37EC961D-6830-1527-519B-B0AEFA5332FC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3" creationId="{FE915C46-9627-E70D-1343-719B9CF3B6DD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4" creationId="{B865E1B3-3714-288B-F68B-BF38486B839A}"/>
          </ac:picMkLst>
        </pc:picChg>
        <pc:picChg chg="add mod">
          <ac:chgData name="Ece Akgun/INL/TR" userId="633e28cc-3f9c-4d09-9f45-8aa0a05adaa5" providerId="ADAL" clId="{BC51AEA4-9A8A-4FEF-A772-CBB0A66A87AA}" dt="2024-05-30T20:56:39.868" v="973" actId="1076"/>
          <ac:picMkLst>
            <pc:docMk/>
            <pc:sldMk cId="1822288901" sldId="2147482821"/>
            <ac:picMk id="5" creationId="{B5E67F4D-F36D-5AD6-42F4-8D01DE67942B}"/>
          </ac:picMkLst>
        </pc:picChg>
        <pc:picChg chg="add mod">
          <ac:chgData name="Ece Akgun/INL/TR" userId="633e28cc-3f9c-4d09-9f45-8aa0a05adaa5" providerId="ADAL" clId="{BC51AEA4-9A8A-4FEF-A772-CBB0A66A87AA}" dt="2024-05-30T20:57:23.342" v="986" actId="1076"/>
          <ac:picMkLst>
            <pc:docMk/>
            <pc:sldMk cId="1822288901" sldId="2147482821"/>
            <ac:picMk id="6" creationId="{6825E725-0CAF-368A-6636-660DDA907932}"/>
          </ac:picMkLst>
        </pc:picChg>
        <pc:picChg chg="add mod">
          <ac:chgData name="Ece Akgun/INL/TR" userId="633e28cc-3f9c-4d09-9f45-8aa0a05adaa5" providerId="ADAL" clId="{BC51AEA4-9A8A-4FEF-A772-CBB0A66A87AA}" dt="2024-05-30T20:56:37.964" v="972" actId="1076"/>
          <ac:picMkLst>
            <pc:docMk/>
            <pc:sldMk cId="1822288901" sldId="2147482821"/>
            <ac:picMk id="7" creationId="{775B5D41-9973-E683-672D-AC4DBED32D9F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9" creationId="{14279708-C4C1-FAB1-FE47-BF67273EDF0F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11" creationId="{2DDD0495-C100-D337-BBEA-CEEC4E6C47FF}"/>
          </ac:picMkLst>
        </pc:picChg>
        <pc:picChg chg="add del mod">
          <ac:chgData name="Ece Akgun/INL/TR" userId="633e28cc-3f9c-4d09-9f45-8aa0a05adaa5" providerId="ADAL" clId="{BC51AEA4-9A8A-4FEF-A772-CBB0A66A87AA}" dt="2024-05-30T20:48:55.137" v="786" actId="478"/>
          <ac:picMkLst>
            <pc:docMk/>
            <pc:sldMk cId="1822288901" sldId="2147482821"/>
            <ac:picMk id="12" creationId="{045A405C-77CA-2FE4-E68D-C02F9BA13124}"/>
          </ac:picMkLst>
        </pc:picChg>
        <pc:picChg chg="add mod">
          <ac:chgData name="Ece Akgun/INL/TR" userId="633e28cc-3f9c-4d09-9f45-8aa0a05adaa5" providerId="ADAL" clId="{BC51AEA4-9A8A-4FEF-A772-CBB0A66A87AA}" dt="2024-05-30T21:00:01.397" v="993" actId="1076"/>
          <ac:picMkLst>
            <pc:docMk/>
            <pc:sldMk cId="1822288901" sldId="2147482821"/>
            <ac:picMk id="14" creationId="{4F6EAE8A-B4DD-B140-7628-B942713BC91C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17" creationId="{688AB9D3-995B-DFE7-8C76-22EB140D48BC}"/>
          </ac:picMkLst>
        </pc:picChg>
        <pc:picChg chg="del">
          <ac:chgData name="Ece Akgun/INL/TR" userId="633e28cc-3f9c-4d09-9f45-8aa0a05adaa5" providerId="ADAL" clId="{BC51AEA4-9A8A-4FEF-A772-CBB0A66A87AA}" dt="2024-05-30T20:43:01.718" v="661" actId="478"/>
          <ac:picMkLst>
            <pc:docMk/>
            <pc:sldMk cId="1822288901" sldId="2147482821"/>
            <ac:picMk id="19" creationId="{7614AA2B-F433-C970-DA52-A6F1A9715263}"/>
          </ac:picMkLst>
        </pc:picChg>
        <pc:picChg chg="add del mod">
          <ac:chgData name="Ece Akgun/INL/TR" userId="633e28cc-3f9c-4d09-9f45-8aa0a05adaa5" providerId="ADAL" clId="{BC51AEA4-9A8A-4FEF-A772-CBB0A66A87AA}" dt="2024-05-30T21:01:40.005" v="1000" actId="21"/>
          <ac:picMkLst>
            <pc:docMk/>
            <pc:sldMk cId="1822288901" sldId="2147482821"/>
            <ac:picMk id="23" creationId="{1DC22C78-EA62-6A7E-70F9-17F129CD5A1B}"/>
          </ac:picMkLst>
        </pc:picChg>
      </pc:sldChg>
      <pc:sldChg chg="addSp delSp modSp add del mod ord setBg">
        <pc:chgData name="Ece Akgun/INL/TR" userId="633e28cc-3f9c-4d09-9f45-8aa0a05adaa5" providerId="ADAL" clId="{BC51AEA4-9A8A-4FEF-A772-CBB0A66A87AA}" dt="2024-06-01T18:36:08.717" v="2719" actId="20577"/>
        <pc:sldMkLst>
          <pc:docMk/>
          <pc:sldMk cId="2447237004" sldId="2147482822"/>
        </pc:sldMkLst>
        <pc:spChg chg="add mod">
          <ac:chgData name="Ece Akgun/INL/TR" userId="633e28cc-3f9c-4d09-9f45-8aa0a05adaa5" providerId="ADAL" clId="{BC51AEA4-9A8A-4FEF-A772-CBB0A66A87AA}" dt="2024-05-30T21:23:26.107" v="1834" actId="1076"/>
          <ac:spMkLst>
            <pc:docMk/>
            <pc:sldMk cId="2447237004" sldId="2147482822"/>
            <ac:spMk id="3" creationId="{F79896CC-42DC-8288-E371-3E8055923577}"/>
          </ac:spMkLst>
        </pc:spChg>
        <pc:spChg chg="del">
          <ac:chgData name="Ece Akgun/INL/TR" userId="633e28cc-3f9c-4d09-9f45-8aa0a05adaa5" providerId="ADAL" clId="{BC51AEA4-9A8A-4FEF-A772-CBB0A66A87AA}" dt="2024-05-30T21:01:37.626" v="998" actId="478"/>
          <ac:spMkLst>
            <pc:docMk/>
            <pc:sldMk cId="2447237004" sldId="2147482822"/>
            <ac:spMk id="8" creationId="{6F20E5A0-04EC-718F-B5D0-B3C4FD972967}"/>
          </ac:spMkLst>
        </pc:spChg>
        <pc:spChg chg="del">
          <ac:chgData name="Ece Akgun/INL/TR" userId="633e28cc-3f9c-4d09-9f45-8aa0a05adaa5" providerId="ADAL" clId="{BC51AEA4-9A8A-4FEF-A772-CBB0A66A87AA}" dt="2024-05-30T21:01:37.626" v="998" actId="478"/>
          <ac:spMkLst>
            <pc:docMk/>
            <pc:sldMk cId="2447237004" sldId="2147482822"/>
            <ac:spMk id="10" creationId="{B60DF8E0-D996-7385-9301-BAD89E6ACFEF}"/>
          </ac:spMkLst>
        </pc:spChg>
        <pc:spChg chg="del">
          <ac:chgData name="Ece Akgun/INL/TR" userId="633e28cc-3f9c-4d09-9f45-8aa0a05adaa5" providerId="ADAL" clId="{BC51AEA4-9A8A-4FEF-A772-CBB0A66A87AA}" dt="2024-05-30T21:01:37.626" v="998" actId="478"/>
          <ac:spMkLst>
            <pc:docMk/>
            <pc:sldMk cId="2447237004" sldId="2147482822"/>
            <ac:spMk id="16" creationId="{CDC8733E-ACF5-3444-CE86-F8E51DAA2B0F}"/>
          </ac:spMkLst>
        </pc:spChg>
        <pc:spChg chg="del">
          <ac:chgData name="Ece Akgun/INL/TR" userId="633e28cc-3f9c-4d09-9f45-8aa0a05adaa5" providerId="ADAL" clId="{BC51AEA4-9A8A-4FEF-A772-CBB0A66A87AA}" dt="2024-05-30T21:01:37.626" v="998" actId="478"/>
          <ac:spMkLst>
            <pc:docMk/>
            <pc:sldMk cId="2447237004" sldId="2147482822"/>
            <ac:spMk id="18" creationId="{9FECAEF5-E3B9-D013-25F6-59CB2C60676C}"/>
          </ac:spMkLst>
        </pc:spChg>
        <pc:spChg chg="del">
          <ac:chgData name="Ece Akgun/INL/TR" userId="633e28cc-3f9c-4d09-9f45-8aa0a05adaa5" providerId="ADAL" clId="{BC51AEA4-9A8A-4FEF-A772-CBB0A66A87AA}" dt="2024-05-30T21:01:37.626" v="998" actId="478"/>
          <ac:spMkLst>
            <pc:docMk/>
            <pc:sldMk cId="2447237004" sldId="2147482822"/>
            <ac:spMk id="21" creationId="{5DA3D586-69C7-17D9-ACDB-6EFF499E768A}"/>
          </ac:spMkLst>
        </pc:spChg>
        <pc:spChg chg="add mod">
          <ac:chgData name="Ece Akgun/INL/TR" userId="633e28cc-3f9c-4d09-9f45-8aa0a05adaa5" providerId="ADAL" clId="{BC51AEA4-9A8A-4FEF-A772-CBB0A66A87AA}" dt="2024-05-30T21:13:00.986" v="1192" actId="1076"/>
          <ac:spMkLst>
            <pc:docMk/>
            <pc:sldMk cId="2447237004" sldId="2147482822"/>
            <ac:spMk id="24" creationId="{5C98C67F-9105-7F7E-9218-879811B08115}"/>
          </ac:spMkLst>
        </pc:spChg>
        <pc:spChg chg="add mod">
          <ac:chgData name="Ece Akgun/INL/TR" userId="633e28cc-3f9c-4d09-9f45-8aa0a05adaa5" providerId="ADAL" clId="{BC51AEA4-9A8A-4FEF-A772-CBB0A66A87AA}" dt="2024-05-30T21:20:27.655" v="1781" actId="255"/>
          <ac:spMkLst>
            <pc:docMk/>
            <pc:sldMk cId="2447237004" sldId="2147482822"/>
            <ac:spMk id="25" creationId="{4C5C981E-87E6-46D1-8D6A-BC9D302AE902}"/>
          </ac:spMkLst>
        </pc:spChg>
        <pc:spChg chg="add mod">
          <ac:chgData name="Ece Akgun/INL/TR" userId="633e28cc-3f9c-4d09-9f45-8aa0a05adaa5" providerId="ADAL" clId="{BC51AEA4-9A8A-4FEF-A772-CBB0A66A87AA}" dt="2024-06-01T18:36:08.717" v="2719" actId="20577"/>
          <ac:spMkLst>
            <pc:docMk/>
            <pc:sldMk cId="2447237004" sldId="2147482822"/>
            <ac:spMk id="27" creationId="{0FF9200F-A390-A8D6-BC8C-6F0236450941}"/>
          </ac:spMkLst>
        </pc:spChg>
        <pc:spChg chg="add mod">
          <ac:chgData name="Ece Akgun/INL/TR" userId="633e28cc-3f9c-4d09-9f45-8aa0a05adaa5" providerId="ADAL" clId="{BC51AEA4-9A8A-4FEF-A772-CBB0A66A87AA}" dt="2024-05-30T21:26:24.046" v="1941" actId="1076"/>
          <ac:spMkLst>
            <pc:docMk/>
            <pc:sldMk cId="2447237004" sldId="2147482822"/>
            <ac:spMk id="28" creationId="{86AB83E5-03F2-76A2-24D5-B49E4E741311}"/>
          </ac:spMkLst>
        </pc:spChg>
        <pc:spChg chg="add mod">
          <ac:chgData name="Ece Akgun/INL/TR" userId="633e28cc-3f9c-4d09-9f45-8aa0a05adaa5" providerId="ADAL" clId="{BC51AEA4-9A8A-4FEF-A772-CBB0A66A87AA}" dt="2024-05-30T21:24:56.236" v="1932" actId="1076"/>
          <ac:spMkLst>
            <pc:docMk/>
            <pc:sldMk cId="2447237004" sldId="2147482822"/>
            <ac:spMk id="30" creationId="{7F2456FE-FEEF-BCF1-1C2C-5AB238487981}"/>
          </ac:spMkLst>
        </pc:spChg>
        <pc:picChg chg="add del mod">
          <ac:chgData name="Ece Akgun/INL/TR" userId="633e28cc-3f9c-4d09-9f45-8aa0a05adaa5" providerId="ADAL" clId="{BC51AEA4-9A8A-4FEF-A772-CBB0A66A87AA}" dt="2024-05-30T21:05:55.009" v="1054" actId="478"/>
          <ac:picMkLst>
            <pc:docMk/>
            <pc:sldMk cId="2447237004" sldId="2147482822"/>
            <ac:picMk id="2" creationId="{1DC22C78-EA62-6A7E-70F9-17F129CD5A1B}"/>
          </ac:picMkLst>
        </pc:picChg>
        <pc:picChg chg="del">
          <ac:chgData name="Ece Akgun/INL/TR" userId="633e28cc-3f9c-4d09-9f45-8aa0a05adaa5" providerId="ADAL" clId="{BC51AEA4-9A8A-4FEF-A772-CBB0A66A87AA}" dt="2024-05-30T21:01:37.626" v="998" actId="478"/>
          <ac:picMkLst>
            <pc:docMk/>
            <pc:sldMk cId="2447237004" sldId="2147482822"/>
            <ac:picMk id="5" creationId="{B5E67F4D-F36D-5AD6-42F4-8D01DE67942B}"/>
          </ac:picMkLst>
        </pc:picChg>
        <pc:picChg chg="del">
          <ac:chgData name="Ece Akgun/INL/TR" userId="633e28cc-3f9c-4d09-9f45-8aa0a05adaa5" providerId="ADAL" clId="{BC51AEA4-9A8A-4FEF-A772-CBB0A66A87AA}" dt="2024-05-30T21:01:37.626" v="998" actId="478"/>
          <ac:picMkLst>
            <pc:docMk/>
            <pc:sldMk cId="2447237004" sldId="2147482822"/>
            <ac:picMk id="6" creationId="{6825E725-0CAF-368A-6636-660DDA907932}"/>
          </ac:picMkLst>
        </pc:picChg>
        <pc:picChg chg="del">
          <ac:chgData name="Ece Akgun/INL/TR" userId="633e28cc-3f9c-4d09-9f45-8aa0a05adaa5" providerId="ADAL" clId="{BC51AEA4-9A8A-4FEF-A772-CBB0A66A87AA}" dt="2024-05-30T21:01:37.626" v="998" actId="478"/>
          <ac:picMkLst>
            <pc:docMk/>
            <pc:sldMk cId="2447237004" sldId="2147482822"/>
            <ac:picMk id="7" creationId="{775B5D41-9973-E683-672D-AC4DBED32D9F}"/>
          </ac:picMkLst>
        </pc:picChg>
        <pc:picChg chg="add del mod">
          <ac:chgData name="Ece Akgun/INL/TR" userId="633e28cc-3f9c-4d09-9f45-8aa0a05adaa5" providerId="ADAL" clId="{BC51AEA4-9A8A-4FEF-A772-CBB0A66A87AA}" dt="2024-05-30T21:06:41.005" v="1063" actId="478"/>
          <ac:picMkLst>
            <pc:docMk/>
            <pc:sldMk cId="2447237004" sldId="2147482822"/>
            <ac:picMk id="9" creationId="{A388B7F2-7D02-7C81-C877-7FA8EA53C4D6}"/>
          </ac:picMkLst>
        </pc:picChg>
        <pc:picChg chg="add mod">
          <ac:chgData name="Ece Akgun/INL/TR" userId="633e28cc-3f9c-4d09-9f45-8aa0a05adaa5" providerId="ADAL" clId="{BC51AEA4-9A8A-4FEF-A772-CBB0A66A87AA}" dt="2024-05-30T21:18:24.398" v="1703" actId="1076"/>
          <ac:picMkLst>
            <pc:docMk/>
            <pc:sldMk cId="2447237004" sldId="2147482822"/>
            <ac:picMk id="12" creationId="{49727389-1E5D-6FEB-DD3E-4FFE6974C6A3}"/>
          </ac:picMkLst>
        </pc:picChg>
        <pc:picChg chg="del">
          <ac:chgData name="Ece Akgun/INL/TR" userId="633e28cc-3f9c-4d09-9f45-8aa0a05adaa5" providerId="ADAL" clId="{BC51AEA4-9A8A-4FEF-A772-CBB0A66A87AA}" dt="2024-05-30T21:01:37.626" v="998" actId="478"/>
          <ac:picMkLst>
            <pc:docMk/>
            <pc:sldMk cId="2447237004" sldId="2147482822"/>
            <ac:picMk id="14" creationId="{4F6EAE8A-B4DD-B140-7628-B942713BC91C}"/>
          </ac:picMkLst>
        </pc:picChg>
        <pc:picChg chg="add mod">
          <ac:chgData name="Ece Akgun/INL/TR" userId="633e28cc-3f9c-4d09-9f45-8aa0a05adaa5" providerId="ADAL" clId="{BC51AEA4-9A8A-4FEF-A772-CBB0A66A87AA}" dt="2024-05-30T21:25:01.713" v="1934" actId="1076"/>
          <ac:picMkLst>
            <pc:docMk/>
            <pc:sldMk cId="2447237004" sldId="2147482822"/>
            <ac:picMk id="15" creationId="{CD877277-82FE-D9A0-18E9-2C3F18A9D013}"/>
          </ac:picMkLst>
        </pc:picChg>
        <pc:picChg chg="add del mod">
          <ac:chgData name="Ece Akgun/INL/TR" userId="633e28cc-3f9c-4d09-9f45-8aa0a05adaa5" providerId="ADAL" clId="{BC51AEA4-9A8A-4FEF-A772-CBB0A66A87AA}" dt="2024-05-30T21:17:22.777" v="1681" actId="478"/>
          <ac:picMkLst>
            <pc:docMk/>
            <pc:sldMk cId="2447237004" sldId="2147482822"/>
            <ac:picMk id="19" creationId="{086E766D-74C2-6D57-095C-3AACF3F8F2D5}"/>
          </ac:picMkLst>
        </pc:picChg>
        <pc:picChg chg="add mod">
          <ac:chgData name="Ece Akgun/INL/TR" userId="633e28cc-3f9c-4d09-9f45-8aa0a05adaa5" providerId="ADAL" clId="{BC51AEA4-9A8A-4FEF-A772-CBB0A66A87AA}" dt="2024-05-30T21:18:17.798" v="1701" actId="1076"/>
          <ac:picMkLst>
            <pc:docMk/>
            <pc:sldMk cId="2447237004" sldId="2147482822"/>
            <ac:picMk id="22" creationId="{E36E57A2-946D-BB53-C639-8C8DDD959E2B}"/>
          </ac:picMkLst>
        </pc:picChg>
        <pc:picChg chg="del">
          <ac:chgData name="Ece Akgun/INL/TR" userId="633e28cc-3f9c-4d09-9f45-8aa0a05adaa5" providerId="ADAL" clId="{BC51AEA4-9A8A-4FEF-A772-CBB0A66A87AA}" dt="2024-05-30T21:01:37.626" v="998" actId="478"/>
          <ac:picMkLst>
            <pc:docMk/>
            <pc:sldMk cId="2447237004" sldId="2147482822"/>
            <ac:picMk id="23" creationId="{1DC22C78-EA62-6A7E-70F9-17F129CD5A1B}"/>
          </ac:picMkLst>
        </pc:picChg>
        <pc:picChg chg="add mod">
          <ac:chgData name="Ece Akgun/INL/TR" userId="633e28cc-3f9c-4d09-9f45-8aa0a05adaa5" providerId="ADAL" clId="{BC51AEA4-9A8A-4FEF-A772-CBB0A66A87AA}" dt="2024-05-30T21:26:18.994" v="1940" actId="1076"/>
          <ac:picMkLst>
            <pc:docMk/>
            <pc:sldMk cId="2447237004" sldId="2147482822"/>
            <ac:picMk id="32" creationId="{CC0FC596-5DFA-D830-91C2-26C8144C10EF}"/>
          </ac:picMkLst>
        </pc:picChg>
      </pc:sldChg>
      <pc:sldChg chg="addSp delSp modSp add del mod setBg">
        <pc:chgData name="Ece Akgun/INL/TR" userId="633e28cc-3f9c-4d09-9f45-8aa0a05adaa5" providerId="ADAL" clId="{BC51AEA4-9A8A-4FEF-A772-CBB0A66A87AA}" dt="2024-05-30T22:53:46.010" v="2567" actId="478"/>
        <pc:sldMkLst>
          <pc:docMk/>
          <pc:sldMk cId="4155870483" sldId="2147482823"/>
        </pc:sldMkLst>
        <pc:spChg chg="del">
          <ac:chgData name="Ece Akgun/INL/TR" userId="633e28cc-3f9c-4d09-9f45-8aa0a05adaa5" providerId="ADAL" clId="{BC51AEA4-9A8A-4FEF-A772-CBB0A66A87AA}" dt="2024-05-30T22:12:52.350" v="1989" actId="478"/>
          <ac:spMkLst>
            <pc:docMk/>
            <pc:sldMk cId="4155870483" sldId="2147482823"/>
            <ac:spMk id="7" creationId="{0F9132B8-682F-1FEC-870F-F3D9E2EC8BE9}"/>
          </ac:spMkLst>
        </pc:spChg>
        <pc:picChg chg="del">
          <ac:chgData name="Ece Akgun/INL/TR" userId="633e28cc-3f9c-4d09-9f45-8aa0a05adaa5" providerId="ADAL" clId="{BC51AEA4-9A8A-4FEF-A772-CBB0A66A87AA}" dt="2024-05-30T22:12:52.350" v="1989" actId="478"/>
          <ac:picMkLst>
            <pc:docMk/>
            <pc:sldMk cId="4155870483" sldId="2147482823"/>
            <ac:picMk id="2" creationId="{09C58344-2E7F-8E72-702A-1003CA2A50C3}"/>
          </ac:picMkLst>
        </pc:picChg>
        <pc:picChg chg="del">
          <ac:chgData name="Ece Akgun/INL/TR" userId="633e28cc-3f9c-4d09-9f45-8aa0a05adaa5" providerId="ADAL" clId="{BC51AEA4-9A8A-4FEF-A772-CBB0A66A87AA}" dt="2024-05-30T22:12:52.350" v="1989" actId="478"/>
          <ac:picMkLst>
            <pc:docMk/>
            <pc:sldMk cId="4155870483" sldId="2147482823"/>
            <ac:picMk id="3" creationId="{4EDB14D8-2257-9220-997B-33BF970CC072}"/>
          </ac:picMkLst>
        </pc:picChg>
        <pc:picChg chg="add mod">
          <ac:chgData name="Ece Akgun/INL/TR" userId="633e28cc-3f9c-4d09-9f45-8aa0a05adaa5" providerId="ADAL" clId="{BC51AEA4-9A8A-4FEF-A772-CBB0A66A87AA}" dt="2024-05-30T22:14:54.550" v="2012" actId="1076"/>
          <ac:picMkLst>
            <pc:docMk/>
            <pc:sldMk cId="4155870483" sldId="2147482823"/>
            <ac:picMk id="4" creationId="{09C58344-2E7F-8E72-702A-1003CA2A50C3}"/>
          </ac:picMkLst>
        </pc:picChg>
        <pc:picChg chg="add del">
          <ac:chgData name="Ece Akgun/INL/TR" userId="633e28cc-3f9c-4d09-9f45-8aa0a05adaa5" providerId="ADAL" clId="{BC51AEA4-9A8A-4FEF-A772-CBB0A66A87AA}" dt="2024-05-30T22:14:25.995" v="2004" actId="478"/>
          <ac:picMkLst>
            <pc:docMk/>
            <pc:sldMk cId="4155870483" sldId="2147482823"/>
            <ac:picMk id="6" creationId="{CBB2ECD0-2789-0E1D-6468-9C6F3523492C}"/>
          </ac:picMkLst>
        </pc:picChg>
        <pc:picChg chg="add del mod">
          <ac:chgData name="Ece Akgun/INL/TR" userId="633e28cc-3f9c-4d09-9f45-8aa0a05adaa5" providerId="ADAL" clId="{BC51AEA4-9A8A-4FEF-A772-CBB0A66A87AA}" dt="2024-05-30T22:53:46.010" v="2567" actId="478"/>
          <ac:picMkLst>
            <pc:docMk/>
            <pc:sldMk cId="4155870483" sldId="2147482823"/>
            <ac:picMk id="9" creationId="{FE432F4B-7644-9AD8-FF5D-A76395B53520}"/>
          </ac:picMkLst>
        </pc:picChg>
        <pc:picChg chg="del">
          <ac:chgData name="Ece Akgun/INL/TR" userId="633e28cc-3f9c-4d09-9f45-8aa0a05adaa5" providerId="ADAL" clId="{BC51AEA4-9A8A-4FEF-A772-CBB0A66A87AA}" dt="2024-05-30T22:12:52.350" v="1989" actId="478"/>
          <ac:picMkLst>
            <pc:docMk/>
            <pc:sldMk cId="4155870483" sldId="2147482823"/>
            <ac:picMk id="11" creationId="{F5606B5C-39BC-6472-E666-300BAEE79C14}"/>
          </ac:picMkLst>
        </pc:picChg>
        <pc:picChg chg="del">
          <ac:chgData name="Ece Akgun/INL/TR" userId="633e28cc-3f9c-4d09-9f45-8aa0a05adaa5" providerId="ADAL" clId="{BC51AEA4-9A8A-4FEF-A772-CBB0A66A87AA}" dt="2024-05-30T22:12:52.350" v="1989" actId="478"/>
          <ac:picMkLst>
            <pc:docMk/>
            <pc:sldMk cId="4155870483" sldId="2147482823"/>
            <ac:picMk id="25" creationId="{1910A5C6-EBE9-8239-D930-EEC68A8F7CFA}"/>
          </ac:picMkLst>
        </pc:picChg>
      </pc:sldChg>
      <pc:sldChg chg="delSp modSp mod">
        <pc:chgData name="Ece Akgun/INL/TR" userId="633e28cc-3f9c-4d09-9f45-8aa0a05adaa5" providerId="ADAL" clId="{BC51AEA4-9A8A-4FEF-A772-CBB0A66A87AA}" dt="2024-05-30T22:14:50.215" v="2010" actId="1076"/>
        <pc:sldMkLst>
          <pc:docMk/>
          <pc:sldMk cId="2831182903" sldId="2147482824"/>
        </pc:sldMkLst>
        <pc:picChg chg="del">
          <ac:chgData name="Ece Akgun/INL/TR" userId="633e28cc-3f9c-4d09-9f45-8aa0a05adaa5" providerId="ADAL" clId="{BC51AEA4-9A8A-4FEF-A772-CBB0A66A87AA}" dt="2024-05-30T22:14:41.653" v="2008" actId="478"/>
          <ac:picMkLst>
            <pc:docMk/>
            <pc:sldMk cId="2831182903" sldId="2147482824"/>
            <ac:picMk id="4" creationId="{09C58344-2E7F-8E72-702A-1003CA2A50C3}"/>
          </ac:picMkLst>
        </pc:picChg>
        <pc:picChg chg="mod">
          <ac:chgData name="Ece Akgun/INL/TR" userId="633e28cc-3f9c-4d09-9f45-8aa0a05adaa5" providerId="ADAL" clId="{BC51AEA4-9A8A-4FEF-A772-CBB0A66A87AA}" dt="2024-05-30T22:14:50.215" v="2010" actId="1076"/>
          <ac:picMkLst>
            <pc:docMk/>
            <pc:sldMk cId="2831182903" sldId="2147482824"/>
            <ac:picMk id="6" creationId="{CBB2ECD0-2789-0E1D-6468-9C6F3523492C}"/>
          </ac:picMkLst>
        </pc:picChg>
      </pc:sldChg>
      <pc:sldChg chg="add del setBg">
        <pc:chgData name="Ece Akgun/INL/TR" userId="633e28cc-3f9c-4d09-9f45-8aa0a05adaa5" providerId="ADAL" clId="{BC51AEA4-9A8A-4FEF-A772-CBB0A66A87AA}" dt="2024-05-30T22:14:20.426" v="2003" actId="47"/>
        <pc:sldMkLst>
          <pc:docMk/>
          <pc:sldMk cId="3340674980" sldId="2147482824"/>
        </pc:sldMkLst>
      </pc:sldChg>
      <pc:sldChg chg="addSp delSp modSp add mod setBg">
        <pc:chgData name="Ece Akgun/INL/TR" userId="633e28cc-3f9c-4d09-9f45-8aa0a05adaa5" providerId="ADAL" clId="{BC51AEA4-9A8A-4FEF-A772-CBB0A66A87AA}" dt="2024-05-30T22:18:49.105" v="2035" actId="14100"/>
        <pc:sldMkLst>
          <pc:docMk/>
          <pc:sldMk cId="3049345394" sldId="2147482825"/>
        </pc:sldMkLst>
        <pc:picChg chg="add del">
          <ac:chgData name="Ece Akgun/INL/TR" userId="633e28cc-3f9c-4d09-9f45-8aa0a05adaa5" providerId="ADAL" clId="{BC51AEA4-9A8A-4FEF-A772-CBB0A66A87AA}" dt="2024-05-30T22:17:39.785" v="2028" actId="22"/>
          <ac:picMkLst>
            <pc:docMk/>
            <pc:sldMk cId="3049345394" sldId="2147482825"/>
            <ac:picMk id="3" creationId="{8358123F-427C-D840-14F0-5AED593B689A}"/>
          </ac:picMkLst>
        </pc:picChg>
        <pc:picChg chg="del">
          <ac:chgData name="Ece Akgun/INL/TR" userId="633e28cc-3f9c-4d09-9f45-8aa0a05adaa5" providerId="ADAL" clId="{BC51AEA4-9A8A-4FEF-A772-CBB0A66A87AA}" dt="2024-05-30T22:16:30.022" v="2015" actId="478"/>
          <ac:picMkLst>
            <pc:docMk/>
            <pc:sldMk cId="3049345394" sldId="2147482825"/>
            <ac:picMk id="4" creationId="{09C58344-2E7F-8E72-702A-1003CA2A50C3}"/>
          </ac:picMkLst>
        </pc:picChg>
        <pc:picChg chg="add mod">
          <ac:chgData name="Ece Akgun/INL/TR" userId="633e28cc-3f9c-4d09-9f45-8aa0a05adaa5" providerId="ADAL" clId="{BC51AEA4-9A8A-4FEF-A772-CBB0A66A87AA}" dt="2024-05-30T22:18:49.105" v="2035" actId="14100"/>
          <ac:picMkLst>
            <pc:docMk/>
            <pc:sldMk cId="3049345394" sldId="2147482825"/>
            <ac:picMk id="6" creationId="{76396123-2517-14D7-9F4F-DA629EC8EEA3}"/>
          </ac:picMkLst>
        </pc:picChg>
        <pc:picChg chg="add del mod">
          <ac:chgData name="Ece Akgun/INL/TR" userId="633e28cc-3f9c-4d09-9f45-8aa0a05adaa5" providerId="ADAL" clId="{BC51AEA4-9A8A-4FEF-A772-CBB0A66A87AA}" dt="2024-05-30T22:18:41.654" v="2033" actId="478"/>
          <ac:picMkLst>
            <pc:docMk/>
            <pc:sldMk cId="3049345394" sldId="2147482825"/>
            <ac:picMk id="9" creationId="{FE432F4B-7644-9AD8-FF5D-A76395B53520}"/>
          </ac:picMkLst>
        </pc:picChg>
      </pc:sldChg>
      <pc:sldChg chg="add del">
        <pc:chgData name="Ece Akgun/INL/TR" userId="633e28cc-3f9c-4d09-9f45-8aa0a05adaa5" providerId="ADAL" clId="{BC51AEA4-9A8A-4FEF-A772-CBB0A66A87AA}" dt="2024-05-30T22:36:36.603" v="2194"/>
        <pc:sldMkLst>
          <pc:docMk/>
          <pc:sldMk cId="147143722" sldId="2147482826"/>
        </pc:sldMkLst>
      </pc:sldChg>
      <pc:sldChg chg="addSp delSp modSp mod ord">
        <pc:chgData name="Ece Akgun/INL/TR" userId="633e28cc-3f9c-4d09-9f45-8aa0a05adaa5" providerId="ADAL" clId="{BC51AEA4-9A8A-4FEF-A772-CBB0A66A87AA}" dt="2024-06-02T16:28:37.281" v="2832" actId="1076"/>
        <pc:sldMkLst>
          <pc:docMk/>
          <pc:sldMk cId="1589210830" sldId="2147482826"/>
        </pc:sldMkLst>
        <pc:spChg chg="mod">
          <ac:chgData name="Ece Akgun/INL/TR" userId="633e28cc-3f9c-4d09-9f45-8aa0a05adaa5" providerId="ADAL" clId="{BC51AEA4-9A8A-4FEF-A772-CBB0A66A87AA}" dt="2024-06-02T16:28:26.915" v="2828" actId="20577"/>
          <ac:spMkLst>
            <pc:docMk/>
            <pc:sldMk cId="1589210830" sldId="2147482826"/>
            <ac:spMk id="4" creationId="{3A916435-37BE-9F5C-7ADA-80EDDD91DD93}"/>
          </ac:spMkLst>
        </pc:spChg>
        <pc:spChg chg="add del mod">
          <ac:chgData name="Ece Akgun/INL/TR" userId="633e28cc-3f9c-4d09-9f45-8aa0a05adaa5" providerId="ADAL" clId="{BC51AEA4-9A8A-4FEF-A772-CBB0A66A87AA}" dt="2024-06-02T16:27:15.074" v="2722" actId="478"/>
          <ac:spMkLst>
            <pc:docMk/>
            <pc:sldMk cId="1589210830" sldId="2147482826"/>
            <ac:spMk id="14" creationId="{8435055B-4F8D-A9CB-908B-11B11C1A638B}"/>
          </ac:spMkLst>
        </pc:spChg>
        <pc:grpChg chg="del">
          <ac:chgData name="Ece Akgun/INL/TR" userId="633e28cc-3f9c-4d09-9f45-8aa0a05adaa5" providerId="ADAL" clId="{BC51AEA4-9A8A-4FEF-A772-CBB0A66A87AA}" dt="2024-05-30T22:36:42.903" v="2196" actId="478"/>
          <ac:grpSpMkLst>
            <pc:docMk/>
            <pc:sldMk cId="1589210830" sldId="2147482826"/>
            <ac:grpSpMk id="7" creationId="{5F1BF117-3785-0B0F-F3D3-2AA497B9CEA6}"/>
          </ac:grpSpMkLst>
        </pc:grpChg>
        <pc:picChg chg="mod">
          <ac:chgData name="Ece Akgun/INL/TR" userId="633e28cc-3f9c-4d09-9f45-8aa0a05adaa5" providerId="ADAL" clId="{BC51AEA4-9A8A-4FEF-A772-CBB0A66A87AA}" dt="2024-05-30T22:41:03.678" v="2328" actId="1076"/>
          <ac:picMkLst>
            <pc:docMk/>
            <pc:sldMk cId="1589210830" sldId="2147482826"/>
            <ac:picMk id="2" creationId="{77A730E3-D7DC-C172-C134-1BE6E3090CEC}"/>
          </ac:picMkLst>
        </pc:picChg>
        <pc:picChg chg="add mod">
          <ac:chgData name="Ece Akgun/INL/TR" userId="633e28cc-3f9c-4d09-9f45-8aa0a05adaa5" providerId="ADAL" clId="{BC51AEA4-9A8A-4FEF-A772-CBB0A66A87AA}" dt="2024-05-30T22:42:08.025" v="2371" actId="1076"/>
          <ac:picMkLst>
            <pc:docMk/>
            <pc:sldMk cId="1589210830" sldId="2147482826"/>
            <ac:picMk id="3" creationId="{DAE0900D-527A-C651-6A36-F934A5A8A962}"/>
          </ac:picMkLst>
        </pc:picChg>
        <pc:picChg chg="add mod ord">
          <ac:chgData name="Ece Akgun/INL/TR" userId="633e28cc-3f9c-4d09-9f45-8aa0a05adaa5" providerId="ADAL" clId="{BC51AEA4-9A8A-4FEF-A772-CBB0A66A87AA}" dt="2024-06-02T16:28:33.319" v="2830" actId="1076"/>
          <ac:picMkLst>
            <pc:docMk/>
            <pc:sldMk cId="1589210830" sldId="2147482826"/>
            <ac:picMk id="6" creationId="{447D1EDE-8300-AF19-C1A2-568B3883F78C}"/>
          </ac:picMkLst>
        </pc:picChg>
        <pc:picChg chg="add del mod">
          <ac:chgData name="Ece Akgun/INL/TR" userId="633e28cc-3f9c-4d09-9f45-8aa0a05adaa5" providerId="ADAL" clId="{BC51AEA4-9A8A-4FEF-A772-CBB0A66A87AA}" dt="2024-05-30T22:44:22.994" v="2449" actId="478"/>
          <ac:picMkLst>
            <pc:docMk/>
            <pc:sldMk cId="1589210830" sldId="2147482826"/>
            <ac:picMk id="6" creationId="{70C4D870-75D3-C3DA-4C5F-49A0492364EF}"/>
          </ac:picMkLst>
        </pc:picChg>
        <pc:picChg chg="add mod ord">
          <ac:chgData name="Ece Akgun/INL/TR" userId="633e28cc-3f9c-4d09-9f45-8aa0a05adaa5" providerId="ADAL" clId="{BC51AEA4-9A8A-4FEF-A772-CBB0A66A87AA}" dt="2024-06-02T16:27:39.513" v="2726" actId="167"/>
          <ac:picMkLst>
            <pc:docMk/>
            <pc:sldMk cId="1589210830" sldId="2147482826"/>
            <ac:picMk id="7" creationId="{7BFC0B2D-3326-4A95-1AE6-9FA8D06A9969}"/>
          </ac:picMkLst>
        </pc:picChg>
        <pc:picChg chg="del">
          <ac:chgData name="Ece Akgun/INL/TR" userId="633e28cc-3f9c-4d09-9f45-8aa0a05adaa5" providerId="ADAL" clId="{BC51AEA4-9A8A-4FEF-A772-CBB0A66A87AA}" dt="2024-05-30T22:36:54.725" v="2200" actId="478"/>
          <ac:picMkLst>
            <pc:docMk/>
            <pc:sldMk cId="1589210830" sldId="2147482826"/>
            <ac:picMk id="10" creationId="{735026C9-B22C-34C1-7180-BBFD96BF9844}"/>
          </ac:picMkLst>
        </pc:picChg>
        <pc:picChg chg="del">
          <ac:chgData name="Ece Akgun/INL/TR" userId="633e28cc-3f9c-4d09-9f45-8aa0a05adaa5" providerId="ADAL" clId="{BC51AEA4-9A8A-4FEF-A772-CBB0A66A87AA}" dt="2024-05-30T22:36:53.178" v="2199" actId="478"/>
          <ac:picMkLst>
            <pc:docMk/>
            <pc:sldMk cId="1589210830" sldId="2147482826"/>
            <ac:picMk id="11" creationId="{F043C0F2-F47E-611B-68DA-5FA0500AEB95}"/>
          </ac:picMkLst>
        </pc:picChg>
        <pc:picChg chg="mod">
          <ac:chgData name="Ece Akgun/INL/TR" userId="633e28cc-3f9c-4d09-9f45-8aa0a05adaa5" providerId="ADAL" clId="{BC51AEA4-9A8A-4FEF-A772-CBB0A66A87AA}" dt="2024-06-02T16:28:37.281" v="2832" actId="1076"/>
          <ac:picMkLst>
            <pc:docMk/>
            <pc:sldMk cId="1589210830" sldId="2147482826"/>
            <ac:picMk id="13" creationId="{632B83FF-A33B-AFEE-AFF8-6ED214696BA2}"/>
          </ac:picMkLst>
        </pc:picChg>
        <pc:picChg chg="add mod">
          <ac:chgData name="Ece Akgun/INL/TR" userId="633e28cc-3f9c-4d09-9f45-8aa0a05adaa5" providerId="ADAL" clId="{BC51AEA4-9A8A-4FEF-A772-CBB0A66A87AA}" dt="2024-05-30T22:44:20.882" v="2448" actId="1076"/>
          <ac:picMkLst>
            <pc:docMk/>
            <pc:sldMk cId="1589210830" sldId="2147482826"/>
            <ac:picMk id="16" creationId="{DD363E04-4FE7-D52E-42B3-A27EEA0FB7CB}"/>
          </ac:picMkLst>
        </pc:picChg>
        <pc:picChg chg="del">
          <ac:chgData name="Ece Akgun/INL/TR" userId="633e28cc-3f9c-4d09-9f45-8aa0a05adaa5" providerId="ADAL" clId="{BC51AEA4-9A8A-4FEF-A772-CBB0A66A87AA}" dt="2024-05-30T22:36:42.176" v="2195" actId="478"/>
          <ac:picMkLst>
            <pc:docMk/>
            <pc:sldMk cId="1589210830" sldId="2147482826"/>
            <ac:picMk id="24" creationId="{770E222B-B73F-85D9-53BD-6414E224D8F3}"/>
          </ac:picMkLst>
        </pc:picChg>
        <pc:picChg chg="del mod">
          <ac:chgData name="Ece Akgun/INL/TR" userId="633e28cc-3f9c-4d09-9f45-8aa0a05adaa5" providerId="ADAL" clId="{BC51AEA4-9A8A-4FEF-A772-CBB0A66A87AA}" dt="2024-06-02T16:27:29.968" v="2724" actId="478"/>
          <ac:picMkLst>
            <pc:docMk/>
            <pc:sldMk cId="1589210830" sldId="2147482826"/>
            <ac:picMk id="25" creationId="{0535A671-7200-FE50-27A8-FDAB0AA73A9E}"/>
          </ac:picMkLst>
        </pc:picChg>
      </pc:sldChg>
      <pc:sldMasterChg chg="add del setBg addSldLayout delSldLayout modSldLayout">
        <pc:chgData name="Ece Akgun/INL/TR" userId="633e28cc-3f9c-4d09-9f45-8aa0a05adaa5" providerId="ADAL" clId="{BC51AEA4-9A8A-4FEF-A772-CBB0A66A87AA}" dt="2024-05-30T22:12:41.650" v="1987" actId="47"/>
        <pc:sldMasterMkLst>
          <pc:docMk/>
          <pc:sldMasterMk cId="1713397873" sldId="2147483750"/>
        </pc:sldMasterMkLst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1713397873" sldId="2147483750"/>
            <pc:sldLayoutMk cId="886377438" sldId="2147483751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1713397873" sldId="2147483750"/>
            <pc:sldLayoutMk cId="243064317" sldId="2147483757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1713397873" sldId="2147483750"/>
            <pc:sldLayoutMk cId="1376187369" sldId="2147483897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1713397873" sldId="2147483750"/>
            <pc:sldLayoutMk cId="1826830077" sldId="2147484182"/>
          </pc:sldLayoutMkLst>
        </pc:sldLayoutChg>
      </pc:sldMasterChg>
      <pc:sldMasterChg chg="setBg delSldLayout modSldLayout">
        <pc:chgData name="Ece Akgun/INL/TR" userId="633e28cc-3f9c-4d09-9f45-8aa0a05adaa5" providerId="ADAL" clId="{BC51AEA4-9A8A-4FEF-A772-CBB0A66A87AA}" dt="2024-05-30T21:16:30.185" v="1674"/>
        <pc:sldMasterMkLst>
          <pc:docMk/>
          <pc:sldMasterMk cId="1163899274" sldId="2147484227"/>
        </pc:sldMasterMkLst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3197320657" sldId="2147484228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3307931113" sldId="2147484229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454830230" sldId="2147484230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314309137" sldId="2147484231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1394920378" sldId="2147484232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3508354246" sldId="2147484233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1547021265" sldId="2147484234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2044902895" sldId="2147484235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1458704198" sldId="2147484236"/>
          </pc:sldLayoutMkLst>
        </pc:sldLayoutChg>
        <pc:sldLayoutChg chg="del">
          <pc:chgData name="Ece Akgun/INL/TR" userId="633e28cc-3f9c-4d09-9f45-8aa0a05adaa5" providerId="ADAL" clId="{BC51AEA4-9A8A-4FEF-A772-CBB0A66A87AA}" dt="2024-05-30T20:39:26.561" v="640" actId="47"/>
          <pc:sldLayoutMkLst>
            <pc:docMk/>
            <pc:sldMasterMk cId="1163899274" sldId="2147484227"/>
            <pc:sldLayoutMk cId="3265920593" sldId="2147484237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3630599525" sldId="2147484238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1582083620" sldId="2147484239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163899274" sldId="2147484227"/>
            <pc:sldLayoutMk cId="1145745695" sldId="2147484240"/>
          </pc:sldLayoutMkLst>
        </pc:sldLayoutChg>
      </pc:sldMasterChg>
      <pc:sldMasterChg chg="add del setBg addSldLayout delSldLayout modSldLayout">
        <pc:chgData name="Ece Akgun/INL/TR" userId="633e28cc-3f9c-4d09-9f45-8aa0a05adaa5" providerId="ADAL" clId="{BC51AEA4-9A8A-4FEF-A772-CBB0A66A87AA}" dt="2024-05-30T22:12:41.650" v="1987" actId="47"/>
        <pc:sldMasterMkLst>
          <pc:docMk/>
          <pc:sldMasterMk cId="2118173874" sldId="2147484242"/>
        </pc:sldMasterMkLst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2140596127" sldId="2147484243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3830197244" sldId="2147484244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3005378970" sldId="2147484245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1209088360" sldId="2147484246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4238110321" sldId="2147484247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1830409564" sldId="2147484248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112900875" sldId="2147484249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407324008" sldId="2147484250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738359730" sldId="2147484251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118173874" sldId="2147484242"/>
            <pc:sldLayoutMk cId="4245997496" sldId="2147484252"/>
          </pc:sldLayoutMkLst>
        </pc:sldLayoutChg>
      </pc:sldMasterChg>
      <pc:sldMasterChg chg="add del setBg addSldLayout delSldLayout modSldLayout">
        <pc:chgData name="Ece Akgun/INL/TR" userId="633e28cc-3f9c-4d09-9f45-8aa0a05adaa5" providerId="ADAL" clId="{BC51AEA4-9A8A-4FEF-A772-CBB0A66A87AA}" dt="2024-05-30T22:54:07.665" v="2568" actId="47"/>
        <pc:sldMasterMkLst>
          <pc:docMk/>
          <pc:sldMasterMk cId="2223528089" sldId="2147484253"/>
        </pc:sldMasterMkLst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799983598" sldId="2147484254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2096797577" sldId="2147484255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4163539390" sldId="2147484256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2211855965" sldId="2147484257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2040503153" sldId="2147484258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1875821531" sldId="2147484259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410623954" sldId="2147484260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3407303198" sldId="2147484261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1636371123" sldId="2147484262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2248510799" sldId="2147484263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2223528089" sldId="2147484253"/>
            <pc:sldLayoutMk cId="3400684011" sldId="2147484264"/>
          </pc:sldLayoutMkLst>
        </pc:sldLayoutChg>
        <pc:sldLayoutChg chg="del">
          <pc:chgData name="Ece Akgun/INL/TR" userId="633e28cc-3f9c-4d09-9f45-8aa0a05adaa5" providerId="ADAL" clId="{BC51AEA4-9A8A-4FEF-A772-CBB0A66A87AA}" dt="2024-05-30T19:26:50.699" v="5" actId="47"/>
          <pc:sldLayoutMkLst>
            <pc:docMk/>
            <pc:sldMasterMk cId="2223528089" sldId="2147484253"/>
            <pc:sldLayoutMk cId="1767653862" sldId="2147484487"/>
          </pc:sldLayoutMkLst>
        </pc:sldLayoutChg>
        <pc:sldLayoutChg chg="add del setBg">
          <pc:chgData name="Ece Akgun/INL/TR" userId="633e28cc-3f9c-4d09-9f45-8aa0a05adaa5" providerId="ADAL" clId="{BC51AEA4-9A8A-4FEF-A772-CBB0A66A87AA}" dt="2024-05-30T22:54:07.665" v="2568" actId="47"/>
          <pc:sldLayoutMkLst>
            <pc:docMk/>
            <pc:sldMasterMk cId="2223528089" sldId="2147484253"/>
            <pc:sldLayoutMk cId="4213992879" sldId="2147484494"/>
          </pc:sldLayoutMkLst>
        </pc:sldLayoutChg>
      </pc:sldMasterChg>
      <pc:sldMasterChg chg="del delSldLayout">
        <pc:chgData name="Ece Akgun/INL/TR" userId="633e28cc-3f9c-4d09-9f45-8aa0a05adaa5" providerId="ADAL" clId="{BC51AEA4-9A8A-4FEF-A772-CBB0A66A87AA}" dt="2024-05-30T20:21:36.434" v="130" actId="47"/>
        <pc:sldMasterMkLst>
          <pc:docMk/>
          <pc:sldMasterMk cId="3913133619" sldId="2147484265"/>
        </pc:sldMasterMkLst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640467553" sldId="214748426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425570685" sldId="214748426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283105494" sldId="214748426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15226506" sldId="214748426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758848331" sldId="214748427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188535990" sldId="214748427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414259063" sldId="214748427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099232380" sldId="214748427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948468103" sldId="2147484274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286902250" sldId="2147484275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407834569" sldId="214748427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827518903" sldId="214748427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4261849048" sldId="214748427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118349432" sldId="214748427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704713897" sldId="214748428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740004468" sldId="214748428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75368127" sldId="214748428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453745710" sldId="214748428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696194186" sldId="2147484284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197082346" sldId="2147484285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531310667" sldId="214748428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172096839" sldId="214748428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4092301249" sldId="214748428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093096383" sldId="214748428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030510532" sldId="214748429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842367348" sldId="214748429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601718959" sldId="214748429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87901493" sldId="214748429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4024270239" sldId="2147484294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720752852" sldId="2147484295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509325343" sldId="214748429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540837906" sldId="214748429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953589747" sldId="214748429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527356576" sldId="214748429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58428802" sldId="214748430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180104902" sldId="214748430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357486382" sldId="214748430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944243250" sldId="214748430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225654152" sldId="2147484304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882877922" sldId="2147484305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801240527" sldId="214748430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74729638" sldId="214748430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590425102" sldId="214748430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38141045" sldId="214748430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646962771" sldId="214748431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167106319" sldId="214748431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091934488" sldId="214748431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689983437" sldId="214748431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675928906" sldId="2147484314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96752076" sldId="2147484315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214738705" sldId="2147484316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75883099" sldId="2147484317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252837703" sldId="2147484318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894626029" sldId="2147484319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1689770310" sldId="2147484320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394926789" sldId="2147484321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344363184" sldId="2147484322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548881497" sldId="2147484323"/>
          </pc:sldLayoutMkLst>
        </pc:sldLayoutChg>
        <pc:sldLayoutChg chg="del">
          <pc:chgData name="Ece Akgun/INL/TR" userId="633e28cc-3f9c-4d09-9f45-8aa0a05adaa5" providerId="ADAL" clId="{BC51AEA4-9A8A-4FEF-A772-CBB0A66A87AA}" dt="2024-05-30T20:21:36.434" v="130" actId="47"/>
          <pc:sldLayoutMkLst>
            <pc:docMk/>
            <pc:sldMasterMk cId="3913133619" sldId="2147484265"/>
            <pc:sldLayoutMk cId="2396203495" sldId="2147484324"/>
          </pc:sldLayoutMkLst>
        </pc:sldLayoutChg>
        <pc:sldLayoutChg chg="del">
          <pc:chgData name="Ece Akgun/INL/TR" userId="633e28cc-3f9c-4d09-9f45-8aa0a05adaa5" providerId="ADAL" clId="{BC51AEA4-9A8A-4FEF-A772-CBB0A66A87AA}" dt="2024-05-30T19:27:30.840" v="12" actId="47"/>
          <pc:sldLayoutMkLst>
            <pc:docMk/>
            <pc:sldMasterMk cId="3913133619" sldId="2147484265"/>
            <pc:sldLayoutMk cId="2758471973" sldId="2147484325"/>
          </pc:sldLayoutMkLst>
        </pc:sldLayoutChg>
        <pc:sldLayoutChg chg="del">
          <pc:chgData name="Ece Akgun/INL/TR" userId="633e28cc-3f9c-4d09-9f45-8aa0a05adaa5" providerId="ADAL" clId="{BC51AEA4-9A8A-4FEF-A772-CBB0A66A87AA}" dt="2024-05-30T19:59:16.472" v="42" actId="47"/>
          <pc:sldLayoutMkLst>
            <pc:docMk/>
            <pc:sldMasterMk cId="3913133619" sldId="2147484265"/>
            <pc:sldLayoutMk cId="1697277236" sldId="2147484497"/>
          </pc:sldLayoutMkLst>
        </pc:sldLayoutChg>
      </pc:sldMasterChg>
      <pc:sldMasterChg chg="del delSldLayout">
        <pc:chgData name="Ece Akgun/INL/TR" userId="633e28cc-3f9c-4d09-9f45-8aa0a05adaa5" providerId="ADAL" clId="{BC51AEA4-9A8A-4FEF-A772-CBB0A66A87AA}" dt="2024-05-30T19:26:53.414" v="6" actId="47"/>
        <pc:sldMasterMkLst>
          <pc:docMk/>
          <pc:sldMasterMk cId="4007217902" sldId="2147484326"/>
        </pc:sldMasterMkLst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493094614" sldId="214748432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511674448" sldId="214748432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765724398" sldId="214748432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336064784" sldId="214748433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891883758" sldId="214748433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680531346" sldId="214748433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26155131" sldId="214748433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049303249" sldId="214748433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147066834" sldId="2147484335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464043247" sldId="2147484336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780140869" sldId="214748433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110386191" sldId="214748433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769495938" sldId="214748433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776447235" sldId="214748434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749227365" sldId="214748434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429217053" sldId="214748434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935838801" sldId="214748434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277664134" sldId="214748434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320440515" sldId="2147484345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407081650" sldId="2147484346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252568299" sldId="214748434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74768914" sldId="214748434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236405602" sldId="214748434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452051849" sldId="214748435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11263796" sldId="214748435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046869700" sldId="214748435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133746160" sldId="214748435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151896086" sldId="214748435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631732720" sldId="2147484355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107343122" sldId="2147484356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906690928" sldId="214748435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730641502" sldId="214748435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106944654" sldId="214748435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364668131" sldId="214748436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389927759" sldId="214748436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809591631" sldId="214748436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477394162" sldId="214748436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519714297" sldId="214748436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98953251" sldId="2147484365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19221298" sldId="2147484366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496159887" sldId="214748436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671882779" sldId="214748436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346006184" sldId="214748436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952939395" sldId="214748437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277029910" sldId="214748437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171897510" sldId="214748437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449760925" sldId="214748437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803225011" sldId="214748437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093388708" sldId="2147484375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276446859" sldId="2147484376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302599193" sldId="2147484377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579672487" sldId="2147484378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2812131363" sldId="2147484379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970130137" sldId="2147484380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850776237" sldId="2147484381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467666516" sldId="2147484382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4223446944" sldId="2147484383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881392743" sldId="2147484384"/>
          </pc:sldLayoutMkLst>
        </pc:sldLayoutChg>
        <pc:sldLayoutChg chg="del">
          <pc:chgData name="Ece Akgun/INL/TR" userId="633e28cc-3f9c-4d09-9f45-8aa0a05adaa5" providerId="ADAL" clId="{BC51AEA4-9A8A-4FEF-A772-CBB0A66A87AA}" dt="2024-05-30T19:26:53.414" v="6" actId="47"/>
          <pc:sldLayoutMkLst>
            <pc:docMk/>
            <pc:sldMasterMk cId="4007217902" sldId="2147484326"/>
            <pc:sldLayoutMk cId="1885829122" sldId="2147484385"/>
          </pc:sldLayoutMkLst>
        </pc:sldLayoutChg>
      </pc:sldMasterChg>
      <pc:sldMasterChg chg="setBg modSldLayout">
        <pc:chgData name="Ece Akgun/INL/TR" userId="633e28cc-3f9c-4d09-9f45-8aa0a05adaa5" providerId="ADAL" clId="{BC51AEA4-9A8A-4FEF-A772-CBB0A66A87AA}" dt="2024-05-30T21:16:30.185" v="1674"/>
        <pc:sldMasterMkLst>
          <pc:docMk/>
          <pc:sldMasterMk cId="1279651750" sldId="2147484406"/>
        </pc:sldMasterMkLst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1165570822" sldId="2147484407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2093109788" sldId="2147484408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1950104764" sldId="2147484409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3267019668" sldId="2147484410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4093350022" sldId="2147484411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1711430453" sldId="2147484412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1979844757" sldId="2147484413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2937688746" sldId="2147484414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3101864130" sldId="2147484415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305353949" sldId="2147484416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279651750" sldId="2147484406"/>
            <pc:sldLayoutMk cId="1142058184" sldId="2147484417"/>
          </pc:sldLayoutMkLst>
        </pc:sldLayoutChg>
      </pc:sldMasterChg>
      <pc:sldMasterChg chg="setBg modSldLayout">
        <pc:chgData name="Ece Akgun/INL/TR" userId="633e28cc-3f9c-4d09-9f45-8aa0a05adaa5" providerId="ADAL" clId="{BC51AEA4-9A8A-4FEF-A772-CBB0A66A87AA}" dt="2024-05-30T21:16:30.185" v="1674"/>
        <pc:sldMasterMkLst>
          <pc:docMk/>
          <pc:sldMasterMk cId="1836296430" sldId="2147484481"/>
        </pc:sldMasterMkLst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836296430" sldId="2147484481"/>
            <pc:sldLayoutMk cId="2058727786" sldId="2147484482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836296430" sldId="2147484481"/>
            <pc:sldLayoutMk cId="2863778286" sldId="2147484483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836296430" sldId="2147484481"/>
            <pc:sldLayoutMk cId="3049896389" sldId="2147484485"/>
          </pc:sldLayoutMkLst>
        </pc:sldLayoutChg>
        <pc:sldLayoutChg chg="setBg">
          <pc:chgData name="Ece Akgun/INL/TR" userId="633e28cc-3f9c-4d09-9f45-8aa0a05adaa5" providerId="ADAL" clId="{BC51AEA4-9A8A-4FEF-A772-CBB0A66A87AA}" dt="2024-05-30T21:16:30.185" v="1674"/>
          <pc:sldLayoutMkLst>
            <pc:docMk/>
            <pc:sldMasterMk cId="1836296430" sldId="2147484481"/>
            <pc:sldLayoutMk cId="2952318967" sldId="2147484486"/>
          </pc:sldLayoutMkLst>
        </pc:sldLayoutChg>
      </pc:sldMasterChg>
      <pc:sldMasterChg chg="add del setBg addSldLayout delSldLayout modSldLayout">
        <pc:chgData name="Ece Akgun/INL/TR" userId="633e28cc-3f9c-4d09-9f45-8aa0a05adaa5" providerId="ADAL" clId="{BC51AEA4-9A8A-4FEF-A772-CBB0A66A87AA}" dt="2024-05-30T22:12:41.650" v="1987" actId="47"/>
        <pc:sldMasterMkLst>
          <pc:docMk/>
          <pc:sldMasterMk cId="3010049426" sldId="2147484495"/>
        </pc:sldMasterMkLst>
        <pc:sldLayoutChg chg="add del setBg">
          <pc:chgData name="Ece Akgun/INL/TR" userId="633e28cc-3f9c-4d09-9f45-8aa0a05adaa5" providerId="ADAL" clId="{BC51AEA4-9A8A-4FEF-A772-CBB0A66A87AA}" dt="2024-05-30T22:12:41.650" v="1987" actId="47"/>
          <pc:sldLayoutMkLst>
            <pc:docMk/>
            <pc:sldMasterMk cId="3010049426" sldId="2147484495"/>
            <pc:sldLayoutMk cId="486469520" sldId="2147484496"/>
          </pc:sldLayoutMkLst>
        </pc:sldLayoutChg>
      </pc:sldMasterChg>
    </pc:docChg>
  </pc:docChgLst>
  <pc:docChgLst>
    <pc:chgData name="Ece Akgun/INL/TR" userId="633e28cc-3f9c-4d09-9f45-8aa0a05adaa5" providerId="ADAL" clId="{E5D7A93C-2C62-4EEB-B05D-ED5303AE13A2}"/>
    <pc:docChg chg="undo custSel addSld delSld modSld sldOrd delMainMaster">
      <pc:chgData name="Ece Akgun/INL/TR" userId="633e28cc-3f9c-4d09-9f45-8aa0a05adaa5" providerId="ADAL" clId="{E5D7A93C-2C62-4EEB-B05D-ED5303AE13A2}" dt="2024-06-19T15:03:56.597" v="820" actId="207"/>
      <pc:docMkLst>
        <pc:docMk/>
      </pc:docMkLst>
      <pc:sldChg chg="addSp delSp modSp mod ord">
        <pc:chgData name="Ece Akgun/INL/TR" userId="633e28cc-3f9c-4d09-9f45-8aa0a05adaa5" providerId="ADAL" clId="{E5D7A93C-2C62-4EEB-B05D-ED5303AE13A2}" dt="2024-06-19T14:55:57.110" v="705" actId="20577"/>
        <pc:sldMkLst>
          <pc:docMk/>
          <pc:sldMk cId="916629205" sldId="2146850631"/>
        </pc:sldMkLst>
        <pc:spChg chg="mod">
          <ac:chgData name="Ece Akgun/INL/TR" userId="633e28cc-3f9c-4d09-9f45-8aa0a05adaa5" providerId="ADAL" clId="{E5D7A93C-2C62-4EEB-B05D-ED5303AE13A2}" dt="2024-06-19T14:55:57.110" v="705" actId="20577"/>
          <ac:spMkLst>
            <pc:docMk/>
            <pc:sldMk cId="916629205" sldId="2146850631"/>
            <ac:spMk id="2" creationId="{5E6872D3-3BAA-37D8-71E4-A3F819BB6318}"/>
          </ac:spMkLst>
        </pc:spChg>
        <pc:picChg chg="add del">
          <ac:chgData name="Ece Akgun/INL/TR" userId="633e28cc-3f9c-4d09-9f45-8aa0a05adaa5" providerId="ADAL" clId="{E5D7A93C-2C62-4EEB-B05D-ED5303AE13A2}" dt="2024-06-19T13:47:29.582" v="73" actId="21"/>
          <ac:picMkLst>
            <pc:docMk/>
            <pc:sldMk cId="916629205" sldId="2146850631"/>
            <ac:picMk id="4" creationId="{C2D6AB30-A89B-18CF-8F8C-65A160612819}"/>
          </ac:picMkLst>
        </pc:picChg>
        <pc:picChg chg="add del">
          <ac:chgData name="Ece Akgun/INL/TR" userId="633e28cc-3f9c-4d09-9f45-8aa0a05adaa5" providerId="ADAL" clId="{E5D7A93C-2C62-4EEB-B05D-ED5303AE13A2}" dt="2024-06-19T13:47:03.437" v="68" actId="21"/>
          <ac:picMkLst>
            <pc:docMk/>
            <pc:sldMk cId="916629205" sldId="2146850631"/>
            <ac:picMk id="6" creationId="{0DCFA7A4-AA74-F002-FB52-44D2875185A0}"/>
          </ac:picMkLst>
        </pc:picChg>
        <pc:picChg chg="add del">
          <ac:chgData name="Ece Akgun/INL/TR" userId="633e28cc-3f9c-4d09-9f45-8aa0a05adaa5" providerId="ADAL" clId="{E5D7A93C-2C62-4EEB-B05D-ED5303AE13A2}" dt="2024-06-19T13:47:01.920" v="67" actId="478"/>
          <ac:picMkLst>
            <pc:docMk/>
            <pc:sldMk cId="916629205" sldId="2146850631"/>
            <ac:picMk id="8" creationId="{6AA7B7A6-3180-0101-530B-DDF1797C8903}"/>
          </ac:picMkLst>
        </pc:picChg>
        <pc:picChg chg="add del">
          <ac:chgData name="Ece Akgun/INL/TR" userId="633e28cc-3f9c-4d09-9f45-8aa0a05adaa5" providerId="ADAL" clId="{E5D7A93C-2C62-4EEB-B05D-ED5303AE13A2}" dt="2024-06-19T13:46:56.039" v="65" actId="21"/>
          <ac:picMkLst>
            <pc:docMk/>
            <pc:sldMk cId="916629205" sldId="2146850631"/>
            <ac:picMk id="10" creationId="{037A40DA-BBE3-3B96-85E9-F4039E270A56}"/>
          </ac:picMkLst>
        </pc:picChg>
        <pc:picChg chg="add del">
          <ac:chgData name="Ece Akgun/INL/TR" userId="633e28cc-3f9c-4d09-9f45-8aa0a05adaa5" providerId="ADAL" clId="{E5D7A93C-2C62-4EEB-B05D-ED5303AE13A2}" dt="2024-06-19T13:46:52.314" v="63" actId="21"/>
          <ac:picMkLst>
            <pc:docMk/>
            <pc:sldMk cId="916629205" sldId="2146850631"/>
            <ac:picMk id="12" creationId="{E09E22AC-928F-4A1E-FBF7-C3BD3BF45905}"/>
          </ac:picMkLst>
        </pc:picChg>
        <pc:picChg chg="add del">
          <ac:chgData name="Ece Akgun/INL/TR" userId="633e28cc-3f9c-4d09-9f45-8aa0a05adaa5" providerId="ADAL" clId="{E5D7A93C-2C62-4EEB-B05D-ED5303AE13A2}" dt="2024-06-19T13:46:47.714" v="61" actId="21"/>
          <ac:picMkLst>
            <pc:docMk/>
            <pc:sldMk cId="916629205" sldId="2146850631"/>
            <ac:picMk id="14" creationId="{CE8744F8-B5F1-5669-C618-CC417A7B8673}"/>
          </ac:picMkLst>
        </pc:picChg>
        <pc:picChg chg="add del mod">
          <ac:chgData name="Ece Akgun/INL/TR" userId="633e28cc-3f9c-4d09-9f45-8aa0a05adaa5" providerId="ADAL" clId="{E5D7A93C-2C62-4EEB-B05D-ED5303AE13A2}" dt="2024-06-19T13:46:15.863" v="49" actId="21"/>
          <ac:picMkLst>
            <pc:docMk/>
            <pc:sldMk cId="916629205" sldId="2146850631"/>
            <ac:picMk id="16" creationId="{4C2B6F20-1F97-E06F-8FC9-19D8D3EFC688}"/>
          </ac:picMkLst>
        </pc:picChg>
        <pc:picChg chg="add del">
          <ac:chgData name="Ece Akgun/INL/TR" userId="633e28cc-3f9c-4d09-9f45-8aa0a05adaa5" providerId="ADAL" clId="{E5D7A93C-2C62-4EEB-B05D-ED5303AE13A2}" dt="2024-06-19T13:45:49.841" v="46" actId="21"/>
          <ac:picMkLst>
            <pc:docMk/>
            <pc:sldMk cId="916629205" sldId="2146850631"/>
            <ac:picMk id="18" creationId="{5AEFF648-0D01-CF17-B87A-5031F4BCFC85}"/>
          </ac:picMkLst>
        </pc:picChg>
        <pc:picChg chg="add del">
          <ac:chgData name="Ece Akgun/INL/TR" userId="633e28cc-3f9c-4d09-9f45-8aa0a05adaa5" providerId="ADAL" clId="{E5D7A93C-2C62-4EEB-B05D-ED5303AE13A2}" dt="2024-06-19T13:41:15.826" v="11" actId="21"/>
          <ac:picMkLst>
            <pc:docMk/>
            <pc:sldMk cId="916629205" sldId="2146850631"/>
            <ac:picMk id="20" creationId="{4CBE66A2-3AE3-F5F4-F608-040645C078A8}"/>
          </ac:picMkLst>
        </pc:picChg>
        <pc:picChg chg="add del mod">
          <ac:chgData name="Ece Akgun/INL/TR" userId="633e28cc-3f9c-4d09-9f45-8aa0a05adaa5" providerId="ADAL" clId="{E5D7A93C-2C62-4EEB-B05D-ED5303AE13A2}" dt="2024-06-19T13:46:46.110" v="60" actId="478"/>
          <ac:picMkLst>
            <pc:docMk/>
            <pc:sldMk cId="916629205" sldId="2146850631"/>
            <ac:picMk id="21" creationId="{CD61277C-C0B7-90DB-4352-26E3DAEB388C}"/>
          </ac:picMkLst>
        </pc:picChg>
        <pc:picChg chg="add mod">
          <ac:chgData name="Ece Akgun/INL/TR" userId="633e28cc-3f9c-4d09-9f45-8aa0a05adaa5" providerId="ADAL" clId="{E5D7A93C-2C62-4EEB-B05D-ED5303AE13A2}" dt="2024-06-19T13:46:32.448" v="54"/>
          <ac:picMkLst>
            <pc:docMk/>
            <pc:sldMk cId="916629205" sldId="2146850631"/>
            <ac:picMk id="22" creationId="{CD61277C-C0B7-90DB-4352-26E3DAEB388C}"/>
          </ac:picMkLst>
        </pc:picChg>
      </pc:sldChg>
      <pc:sldChg chg="modSp del mod">
        <pc:chgData name="Ece Akgun/INL/TR" userId="633e28cc-3f9c-4d09-9f45-8aa0a05adaa5" providerId="ADAL" clId="{E5D7A93C-2C62-4EEB-B05D-ED5303AE13A2}" dt="2024-06-19T14:45:14.895" v="606" actId="47"/>
        <pc:sldMkLst>
          <pc:docMk/>
          <pc:sldMk cId="2681211236" sldId="2147473993"/>
        </pc:sldMkLst>
        <pc:spChg chg="mod">
          <ac:chgData name="Ece Akgun/INL/TR" userId="633e28cc-3f9c-4d09-9f45-8aa0a05adaa5" providerId="ADAL" clId="{E5D7A93C-2C62-4EEB-B05D-ED5303AE13A2}" dt="2024-06-19T13:44:53.528" v="36" actId="20577"/>
          <ac:spMkLst>
            <pc:docMk/>
            <pc:sldMk cId="2681211236" sldId="2147473993"/>
            <ac:spMk id="7" creationId="{0F9132B8-682F-1FEC-870F-F3D9E2EC8BE9}"/>
          </ac:spMkLst>
        </pc:spChg>
      </pc:sldChg>
      <pc:sldChg chg="addSp delSp modSp del mod">
        <pc:chgData name="Ece Akgun/INL/TR" userId="633e28cc-3f9c-4d09-9f45-8aa0a05adaa5" providerId="ADAL" clId="{E5D7A93C-2C62-4EEB-B05D-ED5303AE13A2}" dt="2024-06-19T14:55:50.507" v="699" actId="47"/>
        <pc:sldMkLst>
          <pc:docMk/>
          <pc:sldMk cId="4250661522" sldId="2147482804"/>
        </pc:sldMkLst>
        <pc:picChg chg="add del mod">
          <ac:chgData name="Ece Akgun/INL/TR" userId="633e28cc-3f9c-4d09-9f45-8aa0a05adaa5" providerId="ADAL" clId="{E5D7A93C-2C62-4EEB-B05D-ED5303AE13A2}" dt="2024-06-19T14:12:29.804" v="207" actId="478"/>
          <ac:picMkLst>
            <pc:docMk/>
            <pc:sldMk cId="4250661522" sldId="2147482804"/>
            <ac:picMk id="2" creationId="{C2D6AB30-A89B-18CF-8F8C-65A160612819}"/>
          </ac:picMkLst>
        </pc:picChg>
      </pc:sldChg>
      <pc:sldChg chg="del">
        <pc:chgData name="Ece Akgun/INL/TR" userId="633e28cc-3f9c-4d09-9f45-8aa0a05adaa5" providerId="ADAL" clId="{E5D7A93C-2C62-4EEB-B05D-ED5303AE13A2}" dt="2024-06-19T13:45:20.520" v="42" actId="47"/>
        <pc:sldMkLst>
          <pc:docMk/>
          <pc:sldMk cId="807601206" sldId="2147482808"/>
        </pc:sldMkLst>
      </pc:sldChg>
      <pc:sldChg chg="del">
        <pc:chgData name="Ece Akgun/INL/TR" userId="633e28cc-3f9c-4d09-9f45-8aa0a05adaa5" providerId="ADAL" clId="{E5D7A93C-2C62-4EEB-B05D-ED5303AE13A2}" dt="2024-06-19T13:45:19.561" v="41" actId="47"/>
        <pc:sldMkLst>
          <pc:docMk/>
          <pc:sldMk cId="1581560671" sldId="2147482812"/>
        </pc:sldMkLst>
      </pc:sldChg>
      <pc:sldChg chg="del">
        <pc:chgData name="Ece Akgun/INL/TR" userId="633e28cc-3f9c-4d09-9f45-8aa0a05adaa5" providerId="ADAL" clId="{E5D7A93C-2C62-4EEB-B05D-ED5303AE13A2}" dt="2024-06-19T13:45:15.045" v="38" actId="47"/>
        <pc:sldMkLst>
          <pc:docMk/>
          <pc:sldMk cId="909975179" sldId="2147482813"/>
        </pc:sldMkLst>
      </pc:sldChg>
      <pc:sldChg chg="del">
        <pc:chgData name="Ece Akgun/INL/TR" userId="633e28cc-3f9c-4d09-9f45-8aa0a05adaa5" providerId="ADAL" clId="{E5D7A93C-2C62-4EEB-B05D-ED5303AE13A2}" dt="2024-06-19T13:45:18.538" v="40" actId="47"/>
        <pc:sldMkLst>
          <pc:docMk/>
          <pc:sldMk cId="583235163" sldId="2147482815"/>
        </pc:sldMkLst>
      </pc:sldChg>
      <pc:sldChg chg="addSp delSp modSp del mod">
        <pc:chgData name="Ece Akgun/INL/TR" userId="633e28cc-3f9c-4d09-9f45-8aa0a05adaa5" providerId="ADAL" clId="{E5D7A93C-2C62-4EEB-B05D-ED5303AE13A2}" dt="2024-06-19T14:53:49.605" v="688" actId="47"/>
        <pc:sldMkLst>
          <pc:docMk/>
          <pc:sldMk cId="4291353654" sldId="2147482819"/>
        </pc:sldMkLst>
        <pc:spChg chg="del">
          <ac:chgData name="Ece Akgun/INL/TR" userId="633e28cc-3f9c-4d09-9f45-8aa0a05adaa5" providerId="ADAL" clId="{E5D7A93C-2C62-4EEB-B05D-ED5303AE13A2}" dt="2024-06-19T13:45:39.991" v="44" actId="478"/>
          <ac:spMkLst>
            <pc:docMk/>
            <pc:sldMk cId="4291353654" sldId="2147482819"/>
            <ac:spMk id="13" creationId="{ED834103-A70B-EEDC-C9F3-BB87F73D0790}"/>
          </ac:spMkLst>
        </pc:spChg>
        <pc:spChg chg="del">
          <ac:chgData name="Ece Akgun/INL/TR" userId="633e28cc-3f9c-4d09-9f45-8aa0a05adaa5" providerId="ADAL" clId="{E5D7A93C-2C62-4EEB-B05D-ED5303AE13A2}" dt="2024-06-19T13:45:39.991" v="44" actId="478"/>
          <ac:spMkLst>
            <pc:docMk/>
            <pc:sldMk cId="4291353654" sldId="2147482819"/>
            <ac:spMk id="14" creationId="{D3A327E2-F1AD-04C7-5154-2554E1520621}"/>
          </ac:spMkLst>
        </pc:spChg>
        <pc:spChg chg="del">
          <ac:chgData name="Ece Akgun/INL/TR" userId="633e28cc-3f9c-4d09-9f45-8aa0a05adaa5" providerId="ADAL" clId="{E5D7A93C-2C62-4EEB-B05D-ED5303AE13A2}" dt="2024-06-19T13:45:39.991" v="44" actId="478"/>
          <ac:spMkLst>
            <pc:docMk/>
            <pc:sldMk cId="4291353654" sldId="2147482819"/>
            <ac:spMk id="15" creationId="{FB4A006F-FA53-4236-B4F4-1CE36A4AD489}"/>
          </ac:spMkLst>
        </pc:spChg>
        <pc:spChg chg="del">
          <ac:chgData name="Ece Akgun/INL/TR" userId="633e28cc-3f9c-4d09-9f45-8aa0a05adaa5" providerId="ADAL" clId="{E5D7A93C-2C62-4EEB-B05D-ED5303AE13A2}" dt="2024-06-19T13:45:39.991" v="44" actId="478"/>
          <ac:spMkLst>
            <pc:docMk/>
            <pc:sldMk cId="4291353654" sldId="2147482819"/>
            <ac:spMk id="25" creationId="{6420F5F5-96C9-B9D8-C408-2A1E476BF368}"/>
          </ac:spMkLst>
        </pc:spChg>
        <pc:picChg chg="del">
          <ac:chgData name="Ece Akgun/INL/TR" userId="633e28cc-3f9c-4d09-9f45-8aa0a05adaa5" providerId="ADAL" clId="{E5D7A93C-2C62-4EEB-B05D-ED5303AE13A2}" dt="2024-06-19T13:45:39.991" v="44" actId="478"/>
          <ac:picMkLst>
            <pc:docMk/>
            <pc:sldMk cId="4291353654" sldId="2147482819"/>
            <ac:picMk id="5" creationId="{595C0D95-AA37-078E-776D-6EC1406B501B}"/>
          </ac:picMkLst>
        </pc:picChg>
        <pc:picChg chg="del">
          <ac:chgData name="Ece Akgun/INL/TR" userId="633e28cc-3f9c-4d09-9f45-8aa0a05adaa5" providerId="ADAL" clId="{E5D7A93C-2C62-4EEB-B05D-ED5303AE13A2}" dt="2024-06-19T13:45:39.991" v="44" actId="478"/>
          <ac:picMkLst>
            <pc:docMk/>
            <pc:sldMk cId="4291353654" sldId="2147482819"/>
            <ac:picMk id="6" creationId="{C2367358-8911-7376-67ED-A413D36B372B}"/>
          </ac:picMkLst>
        </pc:picChg>
        <pc:picChg chg="del">
          <ac:chgData name="Ece Akgun/INL/TR" userId="633e28cc-3f9c-4d09-9f45-8aa0a05adaa5" providerId="ADAL" clId="{E5D7A93C-2C62-4EEB-B05D-ED5303AE13A2}" dt="2024-06-19T13:45:39.991" v="44" actId="478"/>
          <ac:picMkLst>
            <pc:docMk/>
            <pc:sldMk cId="4291353654" sldId="2147482819"/>
            <ac:picMk id="8" creationId="{4627E5BD-8AFF-0F50-384E-A8DB334B136A}"/>
          </ac:picMkLst>
        </pc:picChg>
        <pc:picChg chg="del">
          <ac:chgData name="Ece Akgun/INL/TR" userId="633e28cc-3f9c-4d09-9f45-8aa0a05adaa5" providerId="ADAL" clId="{E5D7A93C-2C62-4EEB-B05D-ED5303AE13A2}" dt="2024-06-19T13:45:39.991" v="44" actId="478"/>
          <ac:picMkLst>
            <pc:docMk/>
            <pc:sldMk cId="4291353654" sldId="2147482819"/>
            <ac:picMk id="12" creationId="{1819BD54-D02D-9517-C567-4F4FE8A9C60E}"/>
          </ac:picMkLst>
        </pc:picChg>
        <pc:picChg chg="add mod">
          <ac:chgData name="Ece Akgun/INL/TR" userId="633e28cc-3f9c-4d09-9f45-8aa0a05adaa5" providerId="ADAL" clId="{E5D7A93C-2C62-4EEB-B05D-ED5303AE13A2}" dt="2024-06-19T14:49:55.765" v="655" actId="1076"/>
          <ac:picMkLst>
            <pc:docMk/>
            <pc:sldMk cId="4291353654" sldId="2147482819"/>
            <ac:picMk id="16" creationId="{4C2B6F20-1F97-E06F-8FC9-19D8D3EFC688}"/>
          </ac:picMkLst>
        </pc:picChg>
        <pc:picChg chg="del">
          <ac:chgData name="Ece Akgun/INL/TR" userId="633e28cc-3f9c-4d09-9f45-8aa0a05adaa5" providerId="ADAL" clId="{E5D7A93C-2C62-4EEB-B05D-ED5303AE13A2}" dt="2024-06-19T13:45:39.991" v="44" actId="478"/>
          <ac:picMkLst>
            <pc:docMk/>
            <pc:sldMk cId="4291353654" sldId="2147482819"/>
            <ac:picMk id="23" creationId="{75ED7D58-E256-6315-0AD7-688B320D355E}"/>
          </ac:picMkLst>
        </pc:picChg>
      </pc:sldChg>
      <pc:sldChg chg="modSp del mod">
        <pc:chgData name="Ece Akgun/INL/TR" userId="633e28cc-3f9c-4d09-9f45-8aa0a05adaa5" providerId="ADAL" clId="{E5D7A93C-2C62-4EEB-B05D-ED5303AE13A2}" dt="2024-06-19T14:45:13.145" v="605" actId="47"/>
        <pc:sldMkLst>
          <pc:docMk/>
          <pc:sldMk cId="1822288901" sldId="2147482821"/>
        </pc:sldMkLst>
        <pc:picChg chg="mod">
          <ac:chgData name="Ece Akgun/INL/TR" userId="633e28cc-3f9c-4d09-9f45-8aa0a05adaa5" providerId="ADAL" clId="{E5D7A93C-2C62-4EEB-B05D-ED5303AE13A2}" dt="2024-06-19T13:45:03.094" v="37" actId="1076"/>
          <ac:picMkLst>
            <pc:docMk/>
            <pc:sldMk cId="1822288901" sldId="2147482821"/>
            <ac:picMk id="14" creationId="{4F6EAE8A-B4DD-B140-7628-B942713BC91C}"/>
          </ac:picMkLst>
        </pc:picChg>
      </pc:sldChg>
      <pc:sldChg chg="addSp delSp modSp mod">
        <pc:chgData name="Ece Akgun/INL/TR" userId="633e28cc-3f9c-4d09-9f45-8aa0a05adaa5" providerId="ADAL" clId="{E5D7A93C-2C62-4EEB-B05D-ED5303AE13A2}" dt="2024-06-19T15:03:40.717" v="819" actId="22"/>
        <pc:sldMkLst>
          <pc:docMk/>
          <pc:sldMk cId="2447237004" sldId="2147482822"/>
        </pc:sldMkLst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3" creationId="{F79896CC-42DC-8288-E371-3E8055923577}"/>
          </ac:spMkLst>
        </pc:spChg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24" creationId="{5C98C67F-9105-7F7E-9218-879811B08115}"/>
          </ac:spMkLst>
        </pc:spChg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25" creationId="{4C5C981E-87E6-46D1-8D6A-BC9D302AE902}"/>
          </ac:spMkLst>
        </pc:spChg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27" creationId="{0FF9200F-A390-A8D6-BC8C-6F0236450941}"/>
          </ac:spMkLst>
        </pc:spChg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28" creationId="{86AB83E5-03F2-76A2-24D5-B49E4E741311}"/>
          </ac:spMkLst>
        </pc:spChg>
        <pc:spChg chg="del">
          <ac:chgData name="Ece Akgun/INL/TR" userId="633e28cc-3f9c-4d09-9f45-8aa0a05adaa5" providerId="ADAL" clId="{E5D7A93C-2C62-4EEB-B05D-ED5303AE13A2}" dt="2024-06-19T13:45:33.767" v="43" actId="478"/>
          <ac:spMkLst>
            <pc:docMk/>
            <pc:sldMk cId="2447237004" sldId="2147482822"/>
            <ac:spMk id="30" creationId="{7F2456FE-FEEF-BCF1-1C2C-5AB238487981}"/>
          </ac:spMkLst>
        </pc:spChg>
        <pc:picChg chg="add">
          <ac:chgData name="Ece Akgun/INL/TR" userId="633e28cc-3f9c-4d09-9f45-8aa0a05adaa5" providerId="ADAL" clId="{E5D7A93C-2C62-4EEB-B05D-ED5303AE13A2}" dt="2024-06-19T15:03:40.717" v="819" actId="22"/>
          <ac:picMkLst>
            <pc:docMk/>
            <pc:sldMk cId="2447237004" sldId="2147482822"/>
            <ac:picMk id="4" creationId="{115D4F67-35A7-2BC3-96DC-FD8431AE2B36}"/>
          </ac:picMkLst>
        </pc:picChg>
        <pc:picChg chg="del">
          <ac:chgData name="Ece Akgun/INL/TR" userId="633e28cc-3f9c-4d09-9f45-8aa0a05adaa5" providerId="ADAL" clId="{E5D7A93C-2C62-4EEB-B05D-ED5303AE13A2}" dt="2024-06-19T13:45:33.767" v="43" actId="478"/>
          <ac:picMkLst>
            <pc:docMk/>
            <pc:sldMk cId="2447237004" sldId="2147482822"/>
            <ac:picMk id="12" creationId="{49727389-1E5D-6FEB-DD3E-4FFE6974C6A3}"/>
          </ac:picMkLst>
        </pc:picChg>
        <pc:picChg chg="del mod">
          <ac:chgData name="Ece Akgun/INL/TR" userId="633e28cc-3f9c-4d09-9f45-8aa0a05adaa5" providerId="ADAL" clId="{E5D7A93C-2C62-4EEB-B05D-ED5303AE13A2}" dt="2024-06-19T13:45:33.767" v="43" actId="478"/>
          <ac:picMkLst>
            <pc:docMk/>
            <pc:sldMk cId="2447237004" sldId="2147482822"/>
            <ac:picMk id="15" creationId="{CD877277-82FE-D9A0-18E9-2C3F18A9D013}"/>
          </ac:picMkLst>
        </pc:picChg>
        <pc:picChg chg="add mod">
          <ac:chgData name="Ece Akgun/INL/TR" userId="633e28cc-3f9c-4d09-9f45-8aa0a05adaa5" providerId="ADAL" clId="{E5D7A93C-2C62-4EEB-B05D-ED5303AE13A2}" dt="2024-06-19T13:45:51.741" v="47"/>
          <ac:picMkLst>
            <pc:docMk/>
            <pc:sldMk cId="2447237004" sldId="2147482822"/>
            <ac:picMk id="18" creationId="{5AEFF648-0D01-CF17-B87A-5031F4BCFC85}"/>
          </ac:picMkLst>
        </pc:picChg>
        <pc:picChg chg="del">
          <ac:chgData name="Ece Akgun/INL/TR" userId="633e28cc-3f9c-4d09-9f45-8aa0a05adaa5" providerId="ADAL" clId="{E5D7A93C-2C62-4EEB-B05D-ED5303AE13A2}" dt="2024-06-19T13:45:33.767" v="43" actId="478"/>
          <ac:picMkLst>
            <pc:docMk/>
            <pc:sldMk cId="2447237004" sldId="2147482822"/>
            <ac:picMk id="22" creationId="{E36E57A2-946D-BB53-C639-8C8DDD959E2B}"/>
          </ac:picMkLst>
        </pc:picChg>
        <pc:picChg chg="del">
          <ac:chgData name="Ece Akgun/INL/TR" userId="633e28cc-3f9c-4d09-9f45-8aa0a05adaa5" providerId="ADAL" clId="{E5D7A93C-2C62-4EEB-B05D-ED5303AE13A2}" dt="2024-06-19T13:45:33.767" v="43" actId="478"/>
          <ac:picMkLst>
            <pc:docMk/>
            <pc:sldMk cId="2447237004" sldId="2147482822"/>
            <ac:picMk id="32" creationId="{CC0FC596-5DFA-D830-91C2-26C8144C10EF}"/>
          </ac:picMkLst>
        </pc:picChg>
      </pc:sldChg>
      <pc:sldChg chg="delSp del mod">
        <pc:chgData name="Ece Akgun/INL/TR" userId="633e28cc-3f9c-4d09-9f45-8aa0a05adaa5" providerId="ADAL" clId="{E5D7A93C-2C62-4EEB-B05D-ED5303AE13A2}" dt="2024-06-19T13:45:44.350" v="45" actId="47"/>
        <pc:sldMkLst>
          <pc:docMk/>
          <pc:sldMk cId="4155870483" sldId="2147482823"/>
        </pc:sldMkLst>
        <pc:picChg chg="del">
          <ac:chgData name="Ece Akgun/INL/TR" userId="633e28cc-3f9c-4d09-9f45-8aa0a05adaa5" providerId="ADAL" clId="{E5D7A93C-2C62-4EEB-B05D-ED5303AE13A2}" dt="2024-06-19T13:44:26.983" v="30" actId="478"/>
          <ac:picMkLst>
            <pc:docMk/>
            <pc:sldMk cId="4155870483" sldId="2147482823"/>
            <ac:picMk id="4" creationId="{09C58344-2E7F-8E72-702A-1003CA2A50C3}"/>
          </ac:picMkLst>
        </pc:picChg>
      </pc:sldChg>
      <pc:sldChg chg="delSp del mod">
        <pc:chgData name="Ece Akgun/INL/TR" userId="633e28cc-3f9c-4d09-9f45-8aa0a05adaa5" providerId="ADAL" clId="{E5D7A93C-2C62-4EEB-B05D-ED5303AE13A2}" dt="2024-06-19T13:47:11.741" v="70" actId="47"/>
        <pc:sldMkLst>
          <pc:docMk/>
          <pc:sldMk cId="2831182903" sldId="2147482824"/>
        </pc:sldMkLst>
        <pc:picChg chg="del">
          <ac:chgData name="Ece Akgun/INL/TR" userId="633e28cc-3f9c-4d09-9f45-8aa0a05adaa5" providerId="ADAL" clId="{E5D7A93C-2C62-4EEB-B05D-ED5303AE13A2}" dt="2024-06-19T13:44:23.966" v="29" actId="478"/>
          <ac:picMkLst>
            <pc:docMk/>
            <pc:sldMk cId="2831182903" sldId="2147482824"/>
            <ac:picMk id="6" creationId="{CBB2ECD0-2789-0E1D-6468-9C6F3523492C}"/>
          </ac:picMkLst>
        </pc:picChg>
      </pc:sldChg>
      <pc:sldChg chg="addSp delSp modSp del mod ord setBg">
        <pc:chgData name="Ece Akgun/INL/TR" userId="633e28cc-3f9c-4d09-9f45-8aa0a05adaa5" providerId="ADAL" clId="{E5D7A93C-2C62-4EEB-B05D-ED5303AE13A2}" dt="2024-06-19T15:01:33.893" v="818" actId="47"/>
        <pc:sldMkLst>
          <pc:docMk/>
          <pc:sldMk cId="3049345394" sldId="2147482825"/>
        </pc:sldMkLst>
        <pc:spChg chg="add del">
          <ac:chgData name="Ece Akgun/INL/TR" userId="633e28cc-3f9c-4d09-9f45-8aa0a05adaa5" providerId="ADAL" clId="{E5D7A93C-2C62-4EEB-B05D-ED5303AE13A2}" dt="2024-06-19T13:41:25.261" v="16" actId="26606"/>
          <ac:spMkLst>
            <pc:docMk/>
            <pc:sldMk cId="3049345394" sldId="2147482825"/>
            <ac:spMk id="25" creationId="{42A4FC2C-047E-45A5-965D-8E1E3BF09BC6}"/>
          </ac:spMkLst>
        </pc:spChg>
        <pc:picChg chg="add mod">
          <ac:chgData name="Ece Akgun/INL/TR" userId="633e28cc-3f9c-4d09-9f45-8aa0a05adaa5" providerId="ADAL" clId="{E5D7A93C-2C62-4EEB-B05D-ED5303AE13A2}" dt="2024-06-19T13:43:27.302" v="28" actId="1076"/>
          <ac:picMkLst>
            <pc:docMk/>
            <pc:sldMk cId="3049345394" sldId="2147482825"/>
            <ac:picMk id="3" creationId="{F42FA763-4DFB-2DE4-6ED2-DEFAED85F349}"/>
          </ac:picMkLst>
        </pc:picChg>
        <pc:picChg chg="del">
          <ac:chgData name="Ece Akgun/INL/TR" userId="633e28cc-3f9c-4d09-9f45-8aa0a05adaa5" providerId="ADAL" clId="{E5D7A93C-2C62-4EEB-B05D-ED5303AE13A2}" dt="2024-06-19T13:41:11.761" v="10" actId="478"/>
          <ac:picMkLst>
            <pc:docMk/>
            <pc:sldMk cId="3049345394" sldId="2147482825"/>
            <ac:picMk id="6" creationId="{76396123-2517-14D7-9F4F-DA629EC8EEA3}"/>
          </ac:picMkLst>
        </pc:picChg>
        <pc:picChg chg="add del mod">
          <ac:chgData name="Ece Akgun/INL/TR" userId="633e28cc-3f9c-4d09-9f45-8aa0a05adaa5" providerId="ADAL" clId="{E5D7A93C-2C62-4EEB-B05D-ED5303AE13A2}" dt="2024-06-19T13:42:56.911" v="22" actId="478"/>
          <ac:picMkLst>
            <pc:docMk/>
            <pc:sldMk cId="3049345394" sldId="2147482825"/>
            <ac:picMk id="20" creationId="{4CBE66A2-3AE3-F5F4-F608-040645C078A8}"/>
          </ac:picMkLst>
        </pc:picChg>
      </pc:sldChg>
      <pc:sldChg chg="del">
        <pc:chgData name="Ece Akgun/INL/TR" userId="633e28cc-3f9c-4d09-9f45-8aa0a05adaa5" providerId="ADAL" clId="{E5D7A93C-2C62-4EEB-B05D-ED5303AE13A2}" dt="2024-06-19T13:45:17.334" v="39" actId="47"/>
        <pc:sldMkLst>
          <pc:docMk/>
          <pc:sldMk cId="1589210830" sldId="2147482826"/>
        </pc:sldMkLst>
      </pc:sldChg>
      <pc:sldChg chg="addSp delSp modSp add del mod setBg">
        <pc:chgData name="Ece Akgun/INL/TR" userId="633e28cc-3f9c-4d09-9f45-8aa0a05adaa5" providerId="ADAL" clId="{E5D7A93C-2C62-4EEB-B05D-ED5303AE13A2}" dt="2024-06-19T14:45:09.461" v="604" actId="47"/>
        <pc:sldMkLst>
          <pc:docMk/>
          <pc:sldMk cId="3591508959" sldId="2147482826"/>
        </pc:sldMkLst>
        <pc:picChg chg="add mod">
          <ac:chgData name="Ece Akgun/INL/TR" userId="633e28cc-3f9c-4d09-9f45-8aa0a05adaa5" providerId="ADAL" clId="{E5D7A93C-2C62-4EEB-B05D-ED5303AE13A2}" dt="2024-06-19T13:46:50.114" v="62"/>
          <ac:picMkLst>
            <pc:docMk/>
            <pc:sldMk cId="3591508959" sldId="2147482826"/>
            <ac:picMk id="14" creationId="{CE8744F8-B5F1-5669-C618-CC417A7B8673}"/>
          </ac:picMkLst>
        </pc:picChg>
        <pc:picChg chg="del">
          <ac:chgData name="Ece Akgun/INL/TR" userId="633e28cc-3f9c-4d09-9f45-8aa0a05adaa5" providerId="ADAL" clId="{E5D7A93C-2C62-4EEB-B05D-ED5303AE13A2}" dt="2024-06-19T13:46:38.215" v="56" actId="478"/>
          <ac:picMkLst>
            <pc:docMk/>
            <pc:sldMk cId="3591508959" sldId="2147482826"/>
            <ac:picMk id="18" creationId="{5AEFF648-0D01-CF17-B87A-5031F4BCFC85}"/>
          </ac:picMkLst>
        </pc:picChg>
      </pc:sldChg>
      <pc:sldChg chg="addSp delSp modSp add del mod">
        <pc:chgData name="Ece Akgun/INL/TR" userId="633e28cc-3f9c-4d09-9f45-8aa0a05adaa5" providerId="ADAL" clId="{E5D7A93C-2C62-4EEB-B05D-ED5303AE13A2}" dt="2024-06-19T14:41:53.759" v="590" actId="47"/>
        <pc:sldMkLst>
          <pc:docMk/>
          <pc:sldMk cId="2020771753" sldId="2147482827"/>
        </pc:sldMkLst>
        <pc:picChg chg="add del mod">
          <ac:chgData name="Ece Akgun/INL/TR" userId="633e28cc-3f9c-4d09-9f45-8aa0a05adaa5" providerId="ADAL" clId="{E5D7A93C-2C62-4EEB-B05D-ED5303AE13A2}" dt="2024-06-19T14:38:56.875" v="562" actId="21"/>
          <ac:picMkLst>
            <pc:docMk/>
            <pc:sldMk cId="2020771753" sldId="2147482827"/>
            <ac:picMk id="6" creationId="{0DCFA7A4-AA74-F002-FB52-44D2875185A0}"/>
          </ac:picMkLst>
        </pc:picChg>
      </pc:sldChg>
      <pc:sldChg chg="addSp delSp modSp add del mod">
        <pc:chgData name="Ece Akgun/INL/TR" userId="633e28cc-3f9c-4d09-9f45-8aa0a05adaa5" providerId="ADAL" clId="{E5D7A93C-2C62-4EEB-B05D-ED5303AE13A2}" dt="2024-06-19T15:01:18.886" v="817" actId="47"/>
        <pc:sldMkLst>
          <pc:docMk/>
          <pc:sldMk cId="2971307334" sldId="2147482828"/>
        </pc:sldMkLst>
        <pc:picChg chg="add del mod">
          <ac:chgData name="Ece Akgun/INL/TR" userId="633e28cc-3f9c-4d09-9f45-8aa0a05adaa5" providerId="ADAL" clId="{E5D7A93C-2C62-4EEB-B05D-ED5303AE13A2}" dt="2024-06-19T15:00:54.637" v="812" actId="21"/>
          <ac:picMkLst>
            <pc:docMk/>
            <pc:sldMk cId="2971307334" sldId="2147482828"/>
            <ac:picMk id="3" creationId="{B367C612-4D5F-D06E-5E4E-12E5540431F8}"/>
          </ac:picMkLst>
        </pc:picChg>
        <pc:picChg chg="add del mod">
          <ac:chgData name="Ece Akgun/INL/TR" userId="633e28cc-3f9c-4d09-9f45-8aa0a05adaa5" providerId="ADAL" clId="{E5D7A93C-2C62-4EEB-B05D-ED5303AE13A2}" dt="2024-06-19T14:41:51.601" v="589" actId="478"/>
          <ac:picMkLst>
            <pc:docMk/>
            <pc:sldMk cId="2971307334" sldId="2147482828"/>
            <ac:picMk id="10" creationId="{037A40DA-BBE3-3B96-85E9-F4039E270A56}"/>
          </ac:picMkLst>
        </pc:picChg>
      </pc:sldChg>
      <pc:sldChg chg="addSp delSp modSp add del mod">
        <pc:chgData name="Ece Akgun/INL/TR" userId="633e28cc-3f9c-4d09-9f45-8aa0a05adaa5" providerId="ADAL" clId="{E5D7A93C-2C62-4EEB-B05D-ED5303AE13A2}" dt="2024-06-19T14:48:51.897" v="639" actId="47"/>
        <pc:sldMkLst>
          <pc:docMk/>
          <pc:sldMk cId="3774009172" sldId="2147482829"/>
        </pc:sldMkLst>
        <pc:picChg chg="add del mod">
          <ac:chgData name="Ece Akgun/INL/TR" userId="633e28cc-3f9c-4d09-9f45-8aa0a05adaa5" providerId="ADAL" clId="{E5D7A93C-2C62-4EEB-B05D-ED5303AE13A2}" dt="2024-06-19T14:45:46.837" v="612" actId="21"/>
          <ac:picMkLst>
            <pc:docMk/>
            <pc:sldMk cId="3774009172" sldId="2147482829"/>
            <ac:picMk id="12" creationId="{E09E22AC-928F-4A1E-FBF7-C3BD3BF45905}"/>
          </ac:picMkLst>
        </pc:picChg>
      </pc:sldChg>
      <pc:sldChg chg="addSp delSp modSp add del mod setBg">
        <pc:chgData name="Ece Akgun/INL/TR" userId="633e28cc-3f9c-4d09-9f45-8aa0a05adaa5" providerId="ADAL" clId="{E5D7A93C-2C62-4EEB-B05D-ED5303AE13A2}" dt="2024-06-19T14:45:18.667" v="607" actId="47"/>
        <pc:sldMkLst>
          <pc:docMk/>
          <pc:sldMk cId="1049716671" sldId="2147482830"/>
        </pc:sldMkLst>
        <pc:spChg chg="del">
          <ac:chgData name="Ece Akgun/INL/TR" userId="633e28cc-3f9c-4d09-9f45-8aa0a05adaa5" providerId="ADAL" clId="{E5D7A93C-2C62-4EEB-B05D-ED5303AE13A2}" dt="2024-06-19T13:51:54.059" v="81" actId="478"/>
          <ac:spMkLst>
            <pc:docMk/>
            <pc:sldMk cId="1049716671" sldId="2147482830"/>
            <ac:spMk id="17" creationId="{6CA06804-003C-5489-DE6A-E7EEAAD9B0A8}"/>
          </ac:spMkLst>
        </pc:spChg>
        <pc:spChg chg="del">
          <ac:chgData name="Ece Akgun/INL/TR" userId="633e28cc-3f9c-4d09-9f45-8aa0a05adaa5" providerId="ADAL" clId="{E5D7A93C-2C62-4EEB-B05D-ED5303AE13A2}" dt="2024-06-19T13:51:49.499" v="78" actId="478"/>
          <ac:spMkLst>
            <pc:docMk/>
            <pc:sldMk cId="1049716671" sldId="2147482830"/>
            <ac:spMk id="18" creationId="{0734F9E1-082A-23CB-B335-ABEDB005116F}"/>
          </ac:spMkLst>
        </pc:spChg>
        <pc:picChg chg="del mod">
          <ac:chgData name="Ece Akgun/INL/TR" userId="633e28cc-3f9c-4d09-9f45-8aa0a05adaa5" providerId="ADAL" clId="{E5D7A93C-2C62-4EEB-B05D-ED5303AE13A2}" dt="2024-06-19T14:34:13.894" v="434" actId="478"/>
          <ac:picMkLst>
            <pc:docMk/>
            <pc:sldMk cId="1049716671" sldId="2147482830"/>
            <ac:picMk id="2" creationId="{C2D6AB30-A89B-18CF-8F8C-65A160612819}"/>
          </ac:picMkLst>
        </pc:picChg>
        <pc:picChg chg="del">
          <ac:chgData name="Ece Akgun/INL/TR" userId="633e28cc-3f9c-4d09-9f45-8aa0a05adaa5" providerId="ADAL" clId="{E5D7A93C-2C62-4EEB-B05D-ED5303AE13A2}" dt="2024-06-19T13:51:47.628" v="77" actId="478"/>
          <ac:picMkLst>
            <pc:docMk/>
            <pc:sldMk cId="1049716671" sldId="2147482830"/>
            <ac:picMk id="4" creationId="{A9CBA8FF-AF83-2E57-96A3-291066D6F477}"/>
          </ac:picMkLst>
        </pc:picChg>
        <pc:picChg chg="del">
          <ac:chgData name="Ece Akgun/INL/TR" userId="633e28cc-3f9c-4d09-9f45-8aa0a05adaa5" providerId="ADAL" clId="{E5D7A93C-2C62-4EEB-B05D-ED5303AE13A2}" dt="2024-06-19T13:51:55.717" v="83" actId="478"/>
          <ac:picMkLst>
            <pc:docMk/>
            <pc:sldMk cId="1049716671" sldId="2147482830"/>
            <ac:picMk id="5" creationId="{DE6F2C72-B135-C1F3-FFFB-2493A80A6C1C}"/>
          </ac:picMkLst>
        </pc:picChg>
        <pc:picChg chg="add del mod">
          <ac:chgData name="Ece Akgun/INL/TR" userId="633e28cc-3f9c-4d09-9f45-8aa0a05adaa5" providerId="ADAL" clId="{E5D7A93C-2C62-4EEB-B05D-ED5303AE13A2}" dt="2024-06-19T13:53:00.135" v="95" actId="478"/>
          <ac:picMkLst>
            <pc:docMk/>
            <pc:sldMk cId="1049716671" sldId="2147482830"/>
            <ac:picMk id="6" creationId="{9B77FACA-565B-A10E-EB69-2ABB89E2B5E1}"/>
          </ac:picMkLst>
        </pc:picChg>
        <pc:picChg chg="add del mod">
          <ac:chgData name="Ece Akgun/INL/TR" userId="633e28cc-3f9c-4d09-9f45-8aa0a05adaa5" providerId="ADAL" clId="{E5D7A93C-2C62-4EEB-B05D-ED5303AE13A2}" dt="2024-06-19T13:53:00.910" v="96" actId="478"/>
          <ac:picMkLst>
            <pc:docMk/>
            <pc:sldMk cId="1049716671" sldId="2147482830"/>
            <ac:picMk id="8" creationId="{006F1FA9-D51E-5F06-2E5D-11413EF8D01A}"/>
          </ac:picMkLst>
        </pc:picChg>
        <pc:picChg chg="del">
          <ac:chgData name="Ece Akgun/INL/TR" userId="633e28cc-3f9c-4d09-9f45-8aa0a05adaa5" providerId="ADAL" clId="{E5D7A93C-2C62-4EEB-B05D-ED5303AE13A2}" dt="2024-06-19T13:51:52.019" v="80" actId="478"/>
          <ac:picMkLst>
            <pc:docMk/>
            <pc:sldMk cId="1049716671" sldId="2147482830"/>
            <ac:picMk id="9" creationId="{00ADA81D-64C5-EC62-2A29-54C6FBD08CA7}"/>
          </ac:picMkLst>
        </pc:picChg>
        <pc:picChg chg="add del mod">
          <ac:chgData name="Ece Akgun/INL/TR" userId="633e28cc-3f9c-4d09-9f45-8aa0a05adaa5" providerId="ADAL" clId="{E5D7A93C-2C62-4EEB-B05D-ED5303AE13A2}" dt="2024-06-19T13:53:01.339" v="97" actId="478"/>
          <ac:picMkLst>
            <pc:docMk/>
            <pc:sldMk cId="1049716671" sldId="2147482830"/>
            <ac:picMk id="11" creationId="{1E613C14-55E0-296A-3D41-0749A02B1B68}"/>
          </ac:picMkLst>
        </pc:picChg>
        <pc:picChg chg="del">
          <ac:chgData name="Ece Akgun/INL/TR" userId="633e28cc-3f9c-4d09-9f45-8aa0a05adaa5" providerId="ADAL" clId="{E5D7A93C-2C62-4EEB-B05D-ED5303AE13A2}" dt="2024-06-19T13:51:54.733" v="82" actId="478"/>
          <ac:picMkLst>
            <pc:docMk/>
            <pc:sldMk cId="1049716671" sldId="2147482830"/>
            <ac:picMk id="12" creationId="{E8BE6786-48AA-F5D6-6B71-DAC93E2B9CF3}"/>
          </ac:picMkLst>
        </pc:picChg>
        <pc:picChg chg="add del">
          <ac:chgData name="Ece Akgun/INL/TR" userId="633e28cc-3f9c-4d09-9f45-8aa0a05adaa5" providerId="ADAL" clId="{E5D7A93C-2C62-4EEB-B05D-ED5303AE13A2}" dt="2024-06-19T14:05:43.598" v="125" actId="478"/>
          <ac:picMkLst>
            <pc:docMk/>
            <pc:sldMk cId="1049716671" sldId="2147482830"/>
            <ac:picMk id="14" creationId="{3262D922-96BB-C7C2-8376-A1441A038572}"/>
          </ac:picMkLst>
        </pc:picChg>
        <pc:picChg chg="del">
          <ac:chgData name="Ece Akgun/INL/TR" userId="633e28cc-3f9c-4d09-9f45-8aa0a05adaa5" providerId="ADAL" clId="{E5D7A93C-2C62-4EEB-B05D-ED5303AE13A2}" dt="2024-06-19T13:51:47.012" v="76" actId="478"/>
          <ac:picMkLst>
            <pc:docMk/>
            <pc:sldMk cId="1049716671" sldId="2147482830"/>
            <ac:picMk id="15" creationId="{8E733F9B-DA27-CBAA-9C1C-C788066F4AE7}"/>
          </ac:picMkLst>
        </pc:picChg>
      </pc:sldChg>
      <pc:sldChg chg="addSp delSp modSp add del mod">
        <pc:chgData name="Ece Akgun/INL/TR" userId="633e28cc-3f9c-4d09-9f45-8aa0a05adaa5" providerId="ADAL" clId="{E5D7A93C-2C62-4EEB-B05D-ED5303AE13A2}" dt="2024-06-19T14:48:49.551" v="638" actId="47"/>
        <pc:sldMkLst>
          <pc:docMk/>
          <pc:sldMk cId="3656663907" sldId="2147482831"/>
        </pc:sldMkLst>
        <pc:picChg chg="del">
          <ac:chgData name="Ece Akgun/INL/TR" userId="633e28cc-3f9c-4d09-9f45-8aa0a05adaa5" providerId="ADAL" clId="{E5D7A93C-2C62-4EEB-B05D-ED5303AE13A2}" dt="2024-06-19T13:58:13.528" v="102" actId="478"/>
          <ac:picMkLst>
            <pc:docMk/>
            <pc:sldMk cId="3656663907" sldId="2147482831"/>
            <ac:picMk id="2" creationId="{C2D6AB30-A89B-18CF-8F8C-65A160612819}"/>
          </ac:picMkLst>
        </pc:picChg>
        <pc:picChg chg="add del mod">
          <ac:chgData name="Ece Akgun/INL/TR" userId="633e28cc-3f9c-4d09-9f45-8aa0a05adaa5" providerId="ADAL" clId="{E5D7A93C-2C62-4EEB-B05D-ED5303AE13A2}" dt="2024-06-19T14:06:24.365" v="135" actId="478"/>
          <ac:picMkLst>
            <pc:docMk/>
            <pc:sldMk cId="3656663907" sldId="2147482831"/>
            <ac:picMk id="4" creationId="{380CBD29-9FCC-628F-0AE0-66F09A224C5A}"/>
          </ac:picMkLst>
        </pc:picChg>
        <pc:picChg chg="add del mod">
          <ac:chgData name="Ece Akgun/INL/TR" userId="633e28cc-3f9c-4d09-9f45-8aa0a05adaa5" providerId="ADAL" clId="{E5D7A93C-2C62-4EEB-B05D-ED5303AE13A2}" dt="2024-06-19T14:02:58.003" v="115" actId="478"/>
          <ac:picMkLst>
            <pc:docMk/>
            <pc:sldMk cId="3656663907" sldId="2147482831"/>
            <ac:picMk id="6" creationId="{9884464F-E585-EF4C-B0C6-CCFBB1856015}"/>
          </ac:picMkLst>
        </pc:picChg>
        <pc:picChg chg="add del">
          <ac:chgData name="Ece Akgun/INL/TR" userId="633e28cc-3f9c-4d09-9f45-8aa0a05adaa5" providerId="ADAL" clId="{E5D7A93C-2C62-4EEB-B05D-ED5303AE13A2}" dt="2024-06-19T14:05:48.982" v="126" actId="21"/>
          <ac:picMkLst>
            <pc:docMk/>
            <pc:sldMk cId="3656663907" sldId="2147482831"/>
            <ac:picMk id="8" creationId="{D2F4FB92-EB62-4BFA-B36F-194361461BC8}"/>
          </ac:picMkLst>
        </pc:picChg>
        <pc:picChg chg="add del mod">
          <ac:chgData name="Ece Akgun/INL/TR" userId="633e28cc-3f9c-4d09-9f45-8aa0a05adaa5" providerId="ADAL" clId="{E5D7A93C-2C62-4EEB-B05D-ED5303AE13A2}" dt="2024-06-19T14:29:18.671" v="280" actId="21"/>
          <ac:picMkLst>
            <pc:docMk/>
            <pc:sldMk cId="3656663907" sldId="2147482831"/>
            <ac:picMk id="9" creationId="{E59ADBE9-7529-799F-B04E-5C886936D5DC}"/>
          </ac:picMkLst>
        </pc:picChg>
        <pc:picChg chg="add del mod">
          <ac:chgData name="Ece Akgun/INL/TR" userId="633e28cc-3f9c-4d09-9f45-8aa0a05adaa5" providerId="ADAL" clId="{E5D7A93C-2C62-4EEB-B05D-ED5303AE13A2}" dt="2024-06-19T14:43:18.144" v="603" actId="478"/>
          <ac:picMkLst>
            <pc:docMk/>
            <pc:sldMk cId="3656663907" sldId="2147482831"/>
            <ac:picMk id="10" creationId="{8F1A8DDB-1DC7-4F0C-EE33-8F4035F20394}"/>
          </ac:picMkLst>
        </pc:picChg>
        <pc:picChg chg="del mod">
          <ac:chgData name="Ece Akgun/INL/TR" userId="633e28cc-3f9c-4d09-9f45-8aa0a05adaa5" providerId="ADAL" clId="{E5D7A93C-2C62-4EEB-B05D-ED5303AE13A2}" dt="2024-06-19T14:12:23.692" v="206" actId="478"/>
          <ac:picMkLst>
            <pc:docMk/>
            <pc:sldMk cId="3656663907" sldId="2147482831"/>
            <ac:picMk id="14" creationId="{3262D922-96BB-C7C2-8376-A1441A038572}"/>
          </ac:picMkLst>
        </pc:picChg>
      </pc:sldChg>
      <pc:sldChg chg="addSp delSp modSp add del mod setBg">
        <pc:chgData name="Ece Akgun/INL/TR" userId="633e28cc-3f9c-4d09-9f45-8aa0a05adaa5" providerId="ADAL" clId="{E5D7A93C-2C62-4EEB-B05D-ED5303AE13A2}" dt="2024-06-19T14:29:10.335" v="277" actId="47"/>
        <pc:sldMkLst>
          <pc:docMk/>
          <pc:sldMk cId="3007757917" sldId="2147482832"/>
        </pc:sldMkLst>
        <pc:spChg chg="add">
          <ac:chgData name="Ece Akgun/INL/TR" userId="633e28cc-3f9c-4d09-9f45-8aa0a05adaa5" providerId="ADAL" clId="{E5D7A93C-2C62-4EEB-B05D-ED5303AE13A2}" dt="2024-06-19T14:05:54.760" v="129" actId="26606"/>
          <ac:spMkLst>
            <pc:docMk/>
            <pc:sldMk cId="3007757917" sldId="2147482832"/>
            <ac:spMk id="7" creationId="{42A4FC2C-047E-45A5-965D-8E1E3BF09BC6}"/>
          </ac:spMkLst>
        </pc:spChg>
        <pc:picChg chg="add mod">
          <ac:chgData name="Ece Akgun/INL/TR" userId="633e28cc-3f9c-4d09-9f45-8aa0a05adaa5" providerId="ADAL" clId="{E5D7A93C-2C62-4EEB-B05D-ED5303AE13A2}" dt="2024-06-19T14:05:57.718" v="130" actId="27614"/>
          <ac:picMkLst>
            <pc:docMk/>
            <pc:sldMk cId="3007757917" sldId="2147482832"/>
            <ac:picMk id="2" creationId="{D2F4FB92-EB62-4BFA-B36F-194361461BC8}"/>
          </ac:picMkLst>
        </pc:picChg>
        <pc:picChg chg="add del mod">
          <ac:chgData name="Ece Akgun/INL/TR" userId="633e28cc-3f9c-4d09-9f45-8aa0a05adaa5" providerId="ADAL" clId="{E5D7A93C-2C62-4EEB-B05D-ED5303AE13A2}" dt="2024-06-19T14:13:11.708" v="219" actId="478"/>
          <ac:picMkLst>
            <pc:docMk/>
            <pc:sldMk cId="3007757917" sldId="2147482832"/>
            <ac:picMk id="3" creationId="{E59ADBE9-7529-799F-B04E-5C886936D5DC}"/>
          </ac:picMkLst>
        </pc:picChg>
        <pc:picChg chg="del mod">
          <ac:chgData name="Ece Akgun/INL/TR" userId="633e28cc-3f9c-4d09-9f45-8aa0a05adaa5" providerId="ADAL" clId="{E5D7A93C-2C62-4EEB-B05D-ED5303AE13A2}" dt="2024-06-19T14:05:35.598" v="122" actId="478"/>
          <ac:picMkLst>
            <pc:docMk/>
            <pc:sldMk cId="3007757917" sldId="2147482832"/>
            <ac:picMk id="4" creationId="{380CBD29-9FCC-628F-0AE0-66F09A224C5A}"/>
          </ac:picMkLst>
        </pc:picChg>
        <pc:picChg chg="add mod">
          <ac:chgData name="Ece Akgun/INL/TR" userId="633e28cc-3f9c-4d09-9f45-8aa0a05adaa5" providerId="ADAL" clId="{E5D7A93C-2C62-4EEB-B05D-ED5303AE13A2}" dt="2024-06-19T14:13:20.836" v="221" actId="1076"/>
          <ac:picMkLst>
            <pc:docMk/>
            <pc:sldMk cId="3007757917" sldId="2147482832"/>
            <ac:picMk id="5" creationId="{5C81AB94-7C8E-2391-1A44-E1D3ABC98388}"/>
          </ac:picMkLst>
        </pc:picChg>
        <pc:picChg chg="add mod">
          <ac:chgData name="Ece Akgun/INL/TR" userId="633e28cc-3f9c-4d09-9f45-8aa0a05adaa5" providerId="ADAL" clId="{E5D7A93C-2C62-4EEB-B05D-ED5303AE13A2}" dt="2024-06-19T14:13:15.228" v="220" actId="1076"/>
          <ac:picMkLst>
            <pc:docMk/>
            <pc:sldMk cId="3007757917" sldId="2147482832"/>
            <ac:picMk id="6" creationId="{070C701F-5C93-C61E-43EA-582164D11639}"/>
          </ac:picMkLst>
        </pc:picChg>
        <pc:picChg chg="del">
          <ac:chgData name="Ece Akgun/INL/TR" userId="633e28cc-3f9c-4d09-9f45-8aa0a05adaa5" providerId="ADAL" clId="{E5D7A93C-2C62-4EEB-B05D-ED5303AE13A2}" dt="2024-06-19T14:05:33.278" v="120" actId="478"/>
          <ac:picMkLst>
            <pc:docMk/>
            <pc:sldMk cId="3007757917" sldId="2147482832"/>
            <ac:picMk id="8" creationId="{D2F4FB92-EB62-4BFA-B36F-194361461BC8}"/>
          </ac:picMkLst>
        </pc:picChg>
        <pc:picChg chg="del mod">
          <ac:chgData name="Ece Akgun/INL/TR" userId="633e28cc-3f9c-4d09-9f45-8aa0a05adaa5" providerId="ADAL" clId="{E5D7A93C-2C62-4EEB-B05D-ED5303AE13A2}" dt="2024-06-19T14:05:40.221" v="124" actId="478"/>
          <ac:picMkLst>
            <pc:docMk/>
            <pc:sldMk cId="3007757917" sldId="2147482832"/>
            <ac:picMk id="14" creationId="{3262D922-96BB-C7C2-8376-A1441A038572}"/>
          </ac:picMkLst>
        </pc:picChg>
      </pc:sldChg>
      <pc:sldChg chg="addSp delSp modSp add mod setBg delDesignElem">
        <pc:chgData name="Ece Akgun/INL/TR" userId="633e28cc-3f9c-4d09-9f45-8aa0a05adaa5" providerId="ADAL" clId="{E5D7A93C-2C62-4EEB-B05D-ED5303AE13A2}" dt="2024-06-19T14:36:40.268" v="527" actId="1076"/>
        <pc:sldMkLst>
          <pc:docMk/>
          <pc:sldMk cId="1539176992" sldId="2147482833"/>
        </pc:sldMkLst>
        <pc:spChg chg="add mod">
          <ac:chgData name="Ece Akgun/INL/TR" userId="633e28cc-3f9c-4d09-9f45-8aa0a05adaa5" providerId="ADAL" clId="{E5D7A93C-2C62-4EEB-B05D-ED5303AE13A2}" dt="2024-06-19T14:36:40.268" v="527" actId="1076"/>
          <ac:spMkLst>
            <pc:docMk/>
            <pc:sldMk cId="1539176992" sldId="2147482833"/>
            <ac:spMk id="4" creationId="{7F22A200-AEF9-87BC-AF8B-739735BF4F6C}"/>
          </ac:spMkLst>
        </pc:spChg>
        <pc:spChg chg="del">
          <ac:chgData name="Ece Akgun/INL/TR" userId="633e28cc-3f9c-4d09-9f45-8aa0a05adaa5" providerId="ADAL" clId="{E5D7A93C-2C62-4EEB-B05D-ED5303AE13A2}" dt="2024-06-19T14:13:09.469" v="218"/>
          <ac:spMkLst>
            <pc:docMk/>
            <pc:sldMk cId="1539176992" sldId="2147482833"/>
            <ac:spMk id="7" creationId="{42A4FC2C-047E-45A5-965D-8E1E3BF09BC6}"/>
          </ac:spMkLst>
        </pc:spChg>
        <pc:spChg chg="add mod">
          <ac:chgData name="Ece Akgun/INL/TR" userId="633e28cc-3f9c-4d09-9f45-8aa0a05adaa5" providerId="ADAL" clId="{E5D7A93C-2C62-4EEB-B05D-ED5303AE13A2}" dt="2024-06-19T14:31:54.730" v="400"/>
          <ac:spMkLst>
            <pc:docMk/>
            <pc:sldMk cId="1539176992" sldId="2147482833"/>
            <ac:spMk id="9" creationId="{24500BDA-9470-2E51-F7BA-0604D1C5AF77}"/>
          </ac:spMkLst>
        </pc:spChg>
        <pc:spChg chg="add mod">
          <ac:chgData name="Ece Akgun/INL/TR" userId="633e28cc-3f9c-4d09-9f45-8aa0a05adaa5" providerId="ADAL" clId="{E5D7A93C-2C62-4EEB-B05D-ED5303AE13A2}" dt="2024-06-19T14:32:00.423" v="401"/>
          <ac:spMkLst>
            <pc:docMk/>
            <pc:sldMk cId="1539176992" sldId="2147482833"/>
            <ac:spMk id="14" creationId="{8B50CD8B-B910-A6FB-093B-CFBB0CA7FDB0}"/>
          </ac:spMkLst>
        </pc:spChg>
        <pc:picChg chg="mod ord">
          <ac:chgData name="Ece Akgun/INL/TR" userId="633e28cc-3f9c-4d09-9f45-8aa0a05adaa5" providerId="ADAL" clId="{E5D7A93C-2C62-4EEB-B05D-ED5303AE13A2}" dt="2024-06-19T14:34:05.332" v="431" actId="1076"/>
          <ac:picMkLst>
            <pc:docMk/>
            <pc:sldMk cId="1539176992" sldId="2147482833"/>
            <ac:picMk id="2" creationId="{D2F4FB92-EB62-4BFA-B36F-194361461BC8}"/>
          </ac:picMkLst>
        </pc:picChg>
        <pc:picChg chg="del mod">
          <ac:chgData name="Ece Akgun/INL/TR" userId="633e28cc-3f9c-4d09-9f45-8aa0a05adaa5" providerId="ADAL" clId="{E5D7A93C-2C62-4EEB-B05D-ED5303AE13A2}" dt="2024-06-19T14:28:24.540" v="273" actId="21"/>
          <ac:picMkLst>
            <pc:docMk/>
            <pc:sldMk cId="1539176992" sldId="2147482833"/>
            <ac:picMk id="3" creationId="{E59ADBE9-7529-799F-B04E-5C886936D5DC}"/>
          </ac:picMkLst>
        </pc:picChg>
        <pc:picChg chg="mod">
          <ac:chgData name="Ece Akgun/INL/TR" userId="633e28cc-3f9c-4d09-9f45-8aa0a05adaa5" providerId="ADAL" clId="{E5D7A93C-2C62-4EEB-B05D-ED5303AE13A2}" dt="2024-06-19T14:33:04.675" v="414" actId="1076"/>
          <ac:picMkLst>
            <pc:docMk/>
            <pc:sldMk cId="1539176992" sldId="2147482833"/>
            <ac:picMk id="5" creationId="{5C81AB94-7C8E-2391-1A44-E1D3ABC98388}"/>
          </ac:picMkLst>
        </pc:picChg>
        <pc:picChg chg="add del mod ord">
          <ac:chgData name="Ece Akgun/INL/TR" userId="633e28cc-3f9c-4d09-9f45-8aa0a05adaa5" providerId="ADAL" clId="{E5D7A93C-2C62-4EEB-B05D-ED5303AE13A2}" dt="2024-06-19T14:36:36.295" v="526" actId="478"/>
          <ac:picMkLst>
            <pc:docMk/>
            <pc:sldMk cId="1539176992" sldId="2147482833"/>
            <ac:picMk id="16" creationId="{E59ADBE9-7529-799F-B04E-5C886936D5DC}"/>
          </ac:picMkLst>
        </pc:picChg>
        <pc:cxnChg chg="add mod">
          <ac:chgData name="Ece Akgun/INL/TR" userId="633e28cc-3f9c-4d09-9f45-8aa0a05adaa5" providerId="ADAL" clId="{E5D7A93C-2C62-4EEB-B05D-ED5303AE13A2}" dt="2024-06-19T14:27:19.187" v="257" actId="14100"/>
          <ac:cxnSpMkLst>
            <pc:docMk/>
            <pc:sldMk cId="1539176992" sldId="2147482833"/>
            <ac:cxnSpMk id="11" creationId="{A104186D-1EDE-8714-D0BA-704C8CEE5010}"/>
          </ac:cxnSpMkLst>
        </pc:cxnChg>
        <pc:cxnChg chg="add mod">
          <ac:chgData name="Ece Akgun/INL/TR" userId="633e28cc-3f9c-4d09-9f45-8aa0a05adaa5" providerId="ADAL" clId="{E5D7A93C-2C62-4EEB-B05D-ED5303AE13A2}" dt="2024-06-19T14:27:35.204" v="259" actId="1076"/>
          <ac:cxnSpMkLst>
            <pc:docMk/>
            <pc:sldMk cId="1539176992" sldId="2147482833"/>
            <ac:cxnSpMk id="15" creationId="{176EFB7B-833A-080A-BE8A-83A30B78D3CA}"/>
          </ac:cxnSpMkLst>
        </pc:cxnChg>
      </pc:sldChg>
      <pc:sldChg chg="addSp modSp add del mod">
        <pc:chgData name="Ece Akgun/INL/TR" userId="633e28cc-3f9c-4d09-9f45-8aa0a05adaa5" providerId="ADAL" clId="{E5D7A93C-2C62-4EEB-B05D-ED5303AE13A2}" dt="2024-06-19T14:13:04.699" v="216" actId="47"/>
        <pc:sldMkLst>
          <pc:docMk/>
          <pc:sldMk cId="3606675947" sldId="2147482833"/>
        </pc:sldMkLst>
        <pc:picChg chg="add mod">
          <ac:chgData name="Ece Akgun/INL/TR" userId="633e28cc-3f9c-4d09-9f45-8aa0a05adaa5" providerId="ADAL" clId="{E5D7A93C-2C62-4EEB-B05D-ED5303AE13A2}" dt="2024-06-19T14:12:13.996" v="205" actId="14100"/>
          <ac:picMkLst>
            <pc:docMk/>
            <pc:sldMk cId="3606675947" sldId="2147482833"/>
            <ac:picMk id="3" creationId="{EF794460-AAB4-11C6-FA0C-FFAC8B213DAC}"/>
          </ac:picMkLst>
        </pc:picChg>
        <pc:picChg chg="add mod">
          <ac:chgData name="Ece Akgun/INL/TR" userId="633e28cc-3f9c-4d09-9f45-8aa0a05adaa5" providerId="ADAL" clId="{E5D7A93C-2C62-4EEB-B05D-ED5303AE13A2}" dt="2024-06-19T14:12:10.115" v="203" actId="1076"/>
          <ac:picMkLst>
            <pc:docMk/>
            <pc:sldMk cId="3606675947" sldId="2147482833"/>
            <ac:picMk id="5" creationId="{E113A2A3-9BAD-2E76-3902-130C5696DEF4}"/>
          </ac:picMkLst>
        </pc:picChg>
      </pc:sldChg>
      <pc:sldChg chg="addSp delSp modSp add mod setBg">
        <pc:chgData name="Ece Akgun/INL/TR" userId="633e28cc-3f9c-4d09-9f45-8aa0a05adaa5" providerId="ADAL" clId="{E5D7A93C-2C62-4EEB-B05D-ED5303AE13A2}" dt="2024-06-19T15:03:56.597" v="820" actId="207"/>
        <pc:sldMkLst>
          <pc:docMk/>
          <pc:sldMk cId="559616007" sldId="2147482834"/>
        </pc:sldMkLst>
        <pc:spChg chg="mod">
          <ac:chgData name="Ece Akgun/INL/TR" userId="633e28cc-3f9c-4d09-9f45-8aa0a05adaa5" providerId="ADAL" clId="{E5D7A93C-2C62-4EEB-B05D-ED5303AE13A2}" dt="2024-06-19T15:03:56.597" v="820" actId="207"/>
          <ac:spMkLst>
            <pc:docMk/>
            <pc:sldMk cId="559616007" sldId="2147482834"/>
            <ac:spMk id="4" creationId="{7F22A200-AEF9-87BC-AF8B-739735BF4F6C}"/>
          </ac:spMkLst>
        </pc:spChg>
        <pc:spChg chg="add del">
          <ac:chgData name="Ece Akgun/INL/TR" userId="633e28cc-3f9c-4d09-9f45-8aa0a05adaa5" providerId="ADAL" clId="{E5D7A93C-2C62-4EEB-B05D-ED5303AE13A2}" dt="2024-06-19T14:39:15.113" v="573" actId="26606"/>
          <ac:spMkLst>
            <pc:docMk/>
            <pc:sldMk cId="559616007" sldId="2147482834"/>
            <ac:spMk id="7" creationId="{AAB8EDC3-1C0D-4505-A2C7-839A5161FB53}"/>
          </ac:spMkLst>
        </pc:spChg>
        <pc:spChg chg="add del">
          <ac:chgData name="Ece Akgun/INL/TR" userId="633e28cc-3f9c-4d09-9f45-8aa0a05adaa5" providerId="ADAL" clId="{E5D7A93C-2C62-4EEB-B05D-ED5303AE13A2}" dt="2024-06-19T14:39:15.113" v="573" actId="26606"/>
          <ac:spMkLst>
            <pc:docMk/>
            <pc:sldMk cId="559616007" sldId="2147482834"/>
            <ac:spMk id="8" creationId="{2069E294-3813-4588-9E9C-AEA08F9C4DA1}"/>
          </ac:spMkLst>
        </pc:spChg>
        <pc:spChg chg="del">
          <ac:chgData name="Ece Akgun/INL/TR" userId="633e28cc-3f9c-4d09-9f45-8aa0a05adaa5" providerId="ADAL" clId="{E5D7A93C-2C62-4EEB-B05D-ED5303AE13A2}" dt="2024-06-19T14:39:02.844" v="565" actId="478"/>
          <ac:spMkLst>
            <pc:docMk/>
            <pc:sldMk cId="559616007" sldId="2147482834"/>
            <ac:spMk id="9" creationId="{24500BDA-9470-2E51-F7BA-0604D1C5AF77}"/>
          </ac:spMkLst>
        </pc:spChg>
        <pc:spChg chg="add del mod">
          <ac:chgData name="Ece Akgun/INL/TR" userId="633e28cc-3f9c-4d09-9f45-8aa0a05adaa5" providerId="ADAL" clId="{E5D7A93C-2C62-4EEB-B05D-ED5303AE13A2}" dt="2024-06-19T14:58:26.152" v="720" actId="478"/>
          <ac:spMkLst>
            <pc:docMk/>
            <pc:sldMk cId="559616007" sldId="2147482834"/>
            <ac:spMk id="10" creationId="{BCEBECC8-84A8-3C05-9350-74F99D7D5F5F}"/>
          </ac:spMkLst>
        </pc:spChg>
        <pc:spChg chg="del mod">
          <ac:chgData name="Ece Akgun/INL/TR" userId="633e28cc-3f9c-4d09-9f45-8aa0a05adaa5" providerId="ADAL" clId="{E5D7A93C-2C62-4EEB-B05D-ED5303AE13A2}" dt="2024-06-19T14:39:06.155" v="568" actId="478"/>
          <ac:spMkLst>
            <pc:docMk/>
            <pc:sldMk cId="559616007" sldId="2147482834"/>
            <ac:spMk id="14" creationId="{8B50CD8B-B910-A6FB-093B-CFBB0CA7FDB0}"/>
          </ac:spMkLst>
        </pc:spChg>
        <pc:picChg chg="mod">
          <ac:chgData name="Ece Akgun/INL/TR" userId="633e28cc-3f9c-4d09-9f45-8aa0a05adaa5" providerId="ADAL" clId="{E5D7A93C-2C62-4EEB-B05D-ED5303AE13A2}" dt="2024-06-19T14:39:15.113" v="573" actId="26606"/>
          <ac:picMkLst>
            <pc:docMk/>
            <pc:sldMk cId="559616007" sldId="2147482834"/>
            <ac:picMk id="2" creationId="{D2F4FB92-EB62-4BFA-B36F-194361461BC8}"/>
          </ac:picMkLst>
        </pc:picChg>
        <pc:picChg chg="add mod">
          <ac:chgData name="Ece Akgun/INL/TR" userId="633e28cc-3f9c-4d09-9f45-8aa0a05adaa5" providerId="ADAL" clId="{E5D7A93C-2C62-4EEB-B05D-ED5303AE13A2}" dt="2024-06-19T14:57:12.796" v="714" actId="1076"/>
          <ac:picMkLst>
            <pc:docMk/>
            <pc:sldMk cId="559616007" sldId="2147482834"/>
            <ac:picMk id="3" creationId="{0DCFA7A4-AA74-F002-FB52-44D2875185A0}"/>
          </ac:picMkLst>
        </pc:picChg>
        <pc:picChg chg="del">
          <ac:chgData name="Ece Akgun/INL/TR" userId="633e28cc-3f9c-4d09-9f45-8aa0a05adaa5" providerId="ADAL" clId="{E5D7A93C-2C62-4EEB-B05D-ED5303AE13A2}" dt="2024-06-19T14:39:01.069" v="564" actId="478"/>
          <ac:picMkLst>
            <pc:docMk/>
            <pc:sldMk cId="559616007" sldId="2147482834"/>
            <ac:picMk id="5" creationId="{5C81AB94-7C8E-2391-1A44-E1D3ABC98388}"/>
          </ac:picMkLst>
        </pc:picChg>
        <pc:picChg chg="del">
          <ac:chgData name="Ece Akgun/INL/TR" userId="633e28cc-3f9c-4d09-9f45-8aa0a05adaa5" providerId="ADAL" clId="{E5D7A93C-2C62-4EEB-B05D-ED5303AE13A2}" dt="2024-06-19T14:39:00.035" v="563" actId="478"/>
          <ac:picMkLst>
            <pc:docMk/>
            <pc:sldMk cId="559616007" sldId="2147482834"/>
            <ac:picMk id="6" creationId="{070C701F-5C93-C61E-43EA-582164D11639}"/>
          </ac:picMkLst>
        </pc:picChg>
        <pc:picChg chg="del">
          <ac:chgData name="Ece Akgun/INL/TR" userId="633e28cc-3f9c-4d09-9f45-8aa0a05adaa5" providerId="ADAL" clId="{E5D7A93C-2C62-4EEB-B05D-ED5303AE13A2}" dt="2024-06-19T14:36:29.693" v="525" actId="478"/>
          <ac:picMkLst>
            <pc:docMk/>
            <pc:sldMk cId="559616007" sldId="2147482834"/>
            <ac:picMk id="16" creationId="{E59ADBE9-7529-799F-B04E-5C886936D5DC}"/>
          </ac:picMkLst>
        </pc:picChg>
        <pc:cxnChg chg="del">
          <ac:chgData name="Ece Akgun/INL/TR" userId="633e28cc-3f9c-4d09-9f45-8aa0a05adaa5" providerId="ADAL" clId="{E5D7A93C-2C62-4EEB-B05D-ED5303AE13A2}" dt="2024-06-19T14:39:03.725" v="566" actId="478"/>
          <ac:cxnSpMkLst>
            <pc:docMk/>
            <pc:sldMk cId="559616007" sldId="2147482834"/>
            <ac:cxnSpMk id="11" creationId="{A104186D-1EDE-8714-D0BA-704C8CEE5010}"/>
          </ac:cxnSpMkLst>
        </pc:cxnChg>
        <pc:cxnChg chg="del">
          <ac:chgData name="Ece Akgun/INL/TR" userId="633e28cc-3f9c-4d09-9f45-8aa0a05adaa5" providerId="ADAL" clId="{E5D7A93C-2C62-4EEB-B05D-ED5303AE13A2}" dt="2024-06-19T14:39:06.982" v="569" actId="478"/>
          <ac:cxnSpMkLst>
            <pc:docMk/>
            <pc:sldMk cId="559616007" sldId="2147482834"/>
            <ac:cxnSpMk id="15" creationId="{176EFB7B-833A-080A-BE8A-83A30B78D3CA}"/>
          </ac:cxnSpMkLst>
        </pc:cxnChg>
      </pc:sldChg>
      <pc:sldChg chg="addSp delSp modSp add del mod">
        <pc:chgData name="Ece Akgun/INL/TR" userId="633e28cc-3f9c-4d09-9f45-8aa0a05adaa5" providerId="ADAL" clId="{E5D7A93C-2C62-4EEB-B05D-ED5303AE13A2}" dt="2024-06-19T14:34:10.793" v="433" actId="47"/>
        <pc:sldMkLst>
          <pc:docMk/>
          <pc:sldMk cId="3743892226" sldId="2147482834"/>
        </pc:sldMkLst>
        <pc:picChg chg="del">
          <ac:chgData name="Ece Akgun/INL/TR" userId="633e28cc-3f9c-4d09-9f45-8aa0a05adaa5" providerId="ADAL" clId="{E5D7A93C-2C62-4EEB-B05D-ED5303AE13A2}" dt="2024-06-19T14:29:16.062" v="279" actId="478"/>
          <ac:picMkLst>
            <pc:docMk/>
            <pc:sldMk cId="3743892226" sldId="2147482834"/>
            <ac:picMk id="2" creationId="{D2F4FB92-EB62-4BFA-B36F-194361461BC8}"/>
          </ac:picMkLst>
        </pc:picChg>
        <pc:picChg chg="add del mod ord">
          <ac:chgData name="Ece Akgun/INL/TR" userId="633e28cc-3f9c-4d09-9f45-8aa0a05adaa5" providerId="ADAL" clId="{E5D7A93C-2C62-4EEB-B05D-ED5303AE13A2}" dt="2024-06-19T14:32:06.085" v="402" actId="21"/>
          <ac:picMkLst>
            <pc:docMk/>
            <pc:sldMk cId="3743892226" sldId="2147482834"/>
            <ac:picMk id="3" creationId="{E59ADBE9-7529-799F-B04E-5C886936D5DC}"/>
          </ac:picMkLst>
        </pc:picChg>
      </pc:sldChg>
      <pc:sldChg chg="addSp delSp modSp add mod">
        <pc:chgData name="Ece Akgun/INL/TR" userId="633e28cc-3f9c-4d09-9f45-8aa0a05adaa5" providerId="ADAL" clId="{E5D7A93C-2C62-4EEB-B05D-ED5303AE13A2}" dt="2024-06-19T14:57:44.092" v="716" actId="478"/>
        <pc:sldMkLst>
          <pc:docMk/>
          <pc:sldMk cId="187627931" sldId="2147482835"/>
        </pc:sldMkLst>
        <pc:spChg chg="del mod">
          <ac:chgData name="Ece Akgun/INL/TR" userId="633e28cc-3f9c-4d09-9f45-8aa0a05adaa5" providerId="ADAL" clId="{E5D7A93C-2C62-4EEB-B05D-ED5303AE13A2}" dt="2024-06-19T14:57:44.092" v="716" actId="478"/>
          <ac:spMkLst>
            <pc:docMk/>
            <pc:sldMk cId="187627931" sldId="2147482835"/>
            <ac:spMk id="4" creationId="{7F22A200-AEF9-87BC-AF8B-739735BF4F6C}"/>
          </ac:spMkLst>
        </pc:spChg>
        <pc:picChg chg="del">
          <ac:chgData name="Ece Akgun/INL/TR" userId="633e28cc-3f9c-4d09-9f45-8aa0a05adaa5" providerId="ADAL" clId="{E5D7A93C-2C62-4EEB-B05D-ED5303AE13A2}" dt="2024-06-19T14:40:47.338" v="580" actId="478"/>
          <ac:picMkLst>
            <pc:docMk/>
            <pc:sldMk cId="187627931" sldId="2147482835"/>
            <ac:picMk id="3" creationId="{0DCFA7A4-AA74-F002-FB52-44D2875185A0}"/>
          </ac:picMkLst>
        </pc:picChg>
        <pc:picChg chg="add mod">
          <ac:chgData name="Ece Akgun/INL/TR" userId="633e28cc-3f9c-4d09-9f45-8aa0a05adaa5" providerId="ADAL" clId="{E5D7A93C-2C62-4EEB-B05D-ED5303AE13A2}" dt="2024-06-19T14:49:37.252" v="652" actId="1076"/>
          <ac:picMkLst>
            <pc:docMk/>
            <pc:sldMk cId="187627931" sldId="2147482835"/>
            <ac:picMk id="5" creationId="{E1CDBF69-35C0-45FF-B023-BF50FB8093A7}"/>
          </ac:picMkLst>
        </pc:picChg>
      </pc:sldChg>
      <pc:sldChg chg="delSp add del mod">
        <pc:chgData name="Ece Akgun/INL/TR" userId="633e28cc-3f9c-4d09-9f45-8aa0a05adaa5" providerId="ADAL" clId="{E5D7A93C-2C62-4EEB-B05D-ED5303AE13A2}" dt="2024-06-19T14:40:37.828" v="578" actId="47"/>
        <pc:sldMkLst>
          <pc:docMk/>
          <pc:sldMk cId="3178445415" sldId="2147482835"/>
        </pc:sldMkLst>
        <pc:picChg chg="del">
          <ac:chgData name="Ece Akgun/INL/TR" userId="633e28cc-3f9c-4d09-9f45-8aa0a05adaa5" providerId="ADAL" clId="{E5D7A93C-2C62-4EEB-B05D-ED5303AE13A2}" dt="2024-06-19T14:40:29.853" v="577" actId="478"/>
          <ac:picMkLst>
            <pc:docMk/>
            <pc:sldMk cId="3178445415" sldId="2147482835"/>
            <ac:picMk id="3" creationId="{0DCFA7A4-AA74-F002-FB52-44D2875185A0}"/>
          </ac:picMkLst>
        </pc:picChg>
      </pc:sldChg>
      <pc:sldChg chg="addSp delSp modSp add mod">
        <pc:chgData name="Ece Akgun/INL/TR" userId="633e28cc-3f9c-4d09-9f45-8aa0a05adaa5" providerId="ADAL" clId="{E5D7A93C-2C62-4EEB-B05D-ED5303AE13A2}" dt="2024-06-19T14:49:41.476" v="654" actId="1076"/>
        <pc:sldMkLst>
          <pc:docMk/>
          <pc:sldMk cId="3112088448" sldId="2147482836"/>
        </pc:sldMkLst>
        <pc:spChg chg="del">
          <ac:chgData name="Ece Akgun/INL/TR" userId="633e28cc-3f9c-4d09-9f45-8aa0a05adaa5" providerId="ADAL" clId="{E5D7A93C-2C62-4EEB-B05D-ED5303AE13A2}" dt="2024-06-19T14:42:28.432" v="593" actId="478"/>
          <ac:spMkLst>
            <pc:docMk/>
            <pc:sldMk cId="3112088448" sldId="2147482836"/>
            <ac:spMk id="4" creationId="{7F22A200-AEF9-87BC-AF8B-739735BF4F6C}"/>
          </ac:spMkLst>
        </pc:spChg>
        <pc:picChg chg="add del mod">
          <ac:chgData name="Ece Akgun/INL/TR" userId="633e28cc-3f9c-4d09-9f45-8aa0a05adaa5" providerId="ADAL" clId="{E5D7A93C-2C62-4EEB-B05D-ED5303AE13A2}" dt="2024-06-19T14:48:21.648" v="629" actId="21"/>
          <ac:picMkLst>
            <pc:docMk/>
            <pc:sldMk cId="3112088448" sldId="2147482836"/>
            <ac:picMk id="3" creationId="{D99E82DF-F606-76BC-13F1-F31DC4865063}"/>
          </ac:picMkLst>
        </pc:picChg>
        <pc:picChg chg="del">
          <ac:chgData name="Ece Akgun/INL/TR" userId="633e28cc-3f9c-4d09-9f45-8aa0a05adaa5" providerId="ADAL" clId="{E5D7A93C-2C62-4EEB-B05D-ED5303AE13A2}" dt="2024-06-19T14:42:29.015" v="594" actId="478"/>
          <ac:picMkLst>
            <pc:docMk/>
            <pc:sldMk cId="3112088448" sldId="2147482836"/>
            <ac:picMk id="5" creationId="{E1CDBF69-35C0-45FF-B023-BF50FB8093A7}"/>
          </ac:picMkLst>
        </pc:picChg>
        <pc:picChg chg="add mod">
          <ac:chgData name="Ece Akgun/INL/TR" userId="633e28cc-3f9c-4d09-9f45-8aa0a05adaa5" providerId="ADAL" clId="{E5D7A93C-2C62-4EEB-B05D-ED5303AE13A2}" dt="2024-06-19T14:49:41.476" v="654" actId="1076"/>
          <ac:picMkLst>
            <pc:docMk/>
            <pc:sldMk cId="3112088448" sldId="2147482836"/>
            <ac:picMk id="12" creationId="{E09E22AC-928F-4A1E-FBF7-C3BD3BF45905}"/>
          </ac:picMkLst>
        </pc:picChg>
      </pc:sldChg>
      <pc:sldChg chg="addSp delSp modSp add mod">
        <pc:chgData name="Ece Akgun/INL/TR" userId="633e28cc-3f9c-4d09-9f45-8aa0a05adaa5" providerId="ADAL" clId="{E5D7A93C-2C62-4EEB-B05D-ED5303AE13A2}" dt="2024-06-19T15:00:40.100" v="804" actId="20577"/>
        <pc:sldMkLst>
          <pc:docMk/>
          <pc:sldMk cId="694462304" sldId="2147482837"/>
        </pc:sldMkLst>
        <pc:spChg chg="add mod">
          <ac:chgData name="Ece Akgun/INL/TR" userId="633e28cc-3f9c-4d09-9f45-8aa0a05adaa5" providerId="ADAL" clId="{E5D7A93C-2C62-4EEB-B05D-ED5303AE13A2}" dt="2024-06-19T15:00:40.100" v="804" actId="20577"/>
          <ac:spMkLst>
            <pc:docMk/>
            <pc:sldMk cId="694462304" sldId="2147482837"/>
            <ac:spMk id="13" creationId="{2D054296-1B7C-F639-2956-F518A6449948}"/>
          </ac:spMkLst>
        </pc:spChg>
        <pc:picChg chg="ord">
          <ac:chgData name="Ece Akgun/INL/TR" userId="633e28cc-3f9c-4d09-9f45-8aa0a05adaa5" providerId="ADAL" clId="{E5D7A93C-2C62-4EEB-B05D-ED5303AE13A2}" dt="2024-06-19T14:52:50.755" v="681" actId="167"/>
          <ac:picMkLst>
            <pc:docMk/>
            <pc:sldMk cId="694462304" sldId="2147482837"/>
            <ac:picMk id="2" creationId="{D2F4FB92-EB62-4BFA-B36F-194361461BC8}"/>
          </ac:picMkLst>
        </pc:picChg>
        <pc:picChg chg="del">
          <ac:chgData name="Ece Akgun/INL/TR" userId="633e28cc-3f9c-4d09-9f45-8aa0a05adaa5" providerId="ADAL" clId="{E5D7A93C-2C62-4EEB-B05D-ED5303AE13A2}" dt="2024-06-19T14:45:43.546" v="611" actId="478"/>
          <ac:picMkLst>
            <pc:docMk/>
            <pc:sldMk cId="694462304" sldId="2147482837"/>
            <ac:picMk id="3" creationId="{D99E82DF-F606-76BC-13F1-F31DC4865063}"/>
          </ac:picMkLst>
        </pc:picChg>
        <pc:picChg chg="add del mod">
          <ac:chgData name="Ece Akgun/INL/TR" userId="633e28cc-3f9c-4d09-9f45-8aa0a05adaa5" providerId="ADAL" clId="{E5D7A93C-2C62-4EEB-B05D-ED5303AE13A2}" dt="2024-06-19T14:46:50.072" v="618" actId="478"/>
          <ac:picMkLst>
            <pc:docMk/>
            <pc:sldMk cId="694462304" sldId="2147482837"/>
            <ac:picMk id="5" creationId="{23E249B3-B2BA-6B97-0189-9780FBCD11B9}"/>
          </ac:picMkLst>
        </pc:picChg>
        <pc:picChg chg="add mod ord">
          <ac:chgData name="Ece Akgun/INL/TR" userId="633e28cc-3f9c-4d09-9f45-8aa0a05adaa5" providerId="ADAL" clId="{E5D7A93C-2C62-4EEB-B05D-ED5303AE13A2}" dt="2024-06-19T14:53:21.276" v="687" actId="14100"/>
          <ac:picMkLst>
            <pc:docMk/>
            <pc:sldMk cId="694462304" sldId="2147482837"/>
            <ac:picMk id="6" creationId="{095290D9-6B0A-3D2B-147F-41A785F1AF3E}"/>
          </ac:picMkLst>
        </pc:picChg>
        <pc:picChg chg="add mod ord">
          <ac:chgData name="Ece Akgun/INL/TR" userId="633e28cc-3f9c-4d09-9f45-8aa0a05adaa5" providerId="ADAL" clId="{E5D7A93C-2C62-4EEB-B05D-ED5303AE13A2}" dt="2024-06-19T14:52:59.557" v="683" actId="1076"/>
          <ac:picMkLst>
            <pc:docMk/>
            <pc:sldMk cId="694462304" sldId="2147482837"/>
            <ac:picMk id="7" creationId="{4AEDADF7-7B3A-EC61-1CE0-6DD7A69E0E44}"/>
          </ac:picMkLst>
        </pc:picChg>
        <pc:picChg chg="add mod ord">
          <ac:chgData name="Ece Akgun/INL/TR" userId="633e28cc-3f9c-4d09-9f45-8aa0a05adaa5" providerId="ADAL" clId="{E5D7A93C-2C62-4EEB-B05D-ED5303AE13A2}" dt="2024-06-19T14:52:37.141" v="676" actId="167"/>
          <ac:picMkLst>
            <pc:docMk/>
            <pc:sldMk cId="694462304" sldId="2147482837"/>
            <ac:picMk id="8" creationId="{F4C2A73D-0CBC-E0BE-E5B0-0B0DB72C78E8}"/>
          </ac:picMkLst>
        </pc:picChg>
        <pc:picChg chg="add mod">
          <ac:chgData name="Ece Akgun/INL/TR" userId="633e28cc-3f9c-4d09-9f45-8aa0a05adaa5" providerId="ADAL" clId="{E5D7A93C-2C62-4EEB-B05D-ED5303AE13A2}" dt="2024-06-19T14:51:59.716" v="666" actId="1076"/>
          <ac:picMkLst>
            <pc:docMk/>
            <pc:sldMk cId="694462304" sldId="2147482837"/>
            <ac:picMk id="9" creationId="{456B1D59-AE95-8692-8E0D-0C4B9E390224}"/>
          </ac:picMkLst>
        </pc:picChg>
        <pc:picChg chg="add mod">
          <ac:chgData name="Ece Akgun/INL/TR" userId="633e28cc-3f9c-4d09-9f45-8aa0a05adaa5" providerId="ADAL" clId="{E5D7A93C-2C62-4EEB-B05D-ED5303AE13A2}" dt="2024-06-19T14:51:58.284" v="665" actId="1076"/>
          <ac:picMkLst>
            <pc:docMk/>
            <pc:sldMk cId="694462304" sldId="2147482837"/>
            <ac:picMk id="10" creationId="{DED31555-5379-16FE-21EC-2D7578EDE7CA}"/>
          </ac:picMkLst>
        </pc:picChg>
        <pc:picChg chg="add mod">
          <ac:chgData name="Ece Akgun/INL/TR" userId="633e28cc-3f9c-4d09-9f45-8aa0a05adaa5" providerId="ADAL" clId="{E5D7A93C-2C62-4EEB-B05D-ED5303AE13A2}" dt="2024-06-19T14:53:01.836" v="684" actId="1076"/>
          <ac:picMkLst>
            <pc:docMk/>
            <pc:sldMk cId="694462304" sldId="2147482837"/>
            <ac:picMk id="11" creationId="{E79749F5-5037-92AB-B587-A0023A473204}"/>
          </ac:picMkLst>
        </pc:picChg>
        <pc:picChg chg="add del mod">
          <ac:chgData name="Ece Akgun/INL/TR" userId="633e28cc-3f9c-4d09-9f45-8aa0a05adaa5" providerId="ADAL" clId="{E5D7A93C-2C62-4EEB-B05D-ED5303AE13A2}" dt="2024-06-19T14:48:36.911" v="633" actId="21"/>
          <ac:picMkLst>
            <pc:docMk/>
            <pc:sldMk cId="694462304" sldId="2147482837"/>
            <ac:picMk id="12" creationId="{E09E22AC-928F-4A1E-FBF7-C3BD3BF45905}"/>
          </ac:picMkLst>
        </pc:picChg>
      </pc:sldChg>
      <pc:sldChg chg="addSp delSp modSp add mod">
        <pc:chgData name="Ece Akgun/INL/TR" userId="633e28cc-3f9c-4d09-9f45-8aa0a05adaa5" providerId="ADAL" clId="{E5D7A93C-2C62-4EEB-B05D-ED5303AE13A2}" dt="2024-06-19T14:49:39.565" v="653" actId="1076"/>
        <pc:sldMkLst>
          <pc:docMk/>
          <pc:sldMk cId="3684987326" sldId="2147482838"/>
        </pc:sldMkLst>
        <pc:picChg chg="add mod">
          <ac:chgData name="Ece Akgun/INL/TR" userId="633e28cc-3f9c-4d09-9f45-8aa0a05adaa5" providerId="ADAL" clId="{E5D7A93C-2C62-4EEB-B05D-ED5303AE13A2}" dt="2024-06-19T14:49:39.565" v="653" actId="1076"/>
          <ac:picMkLst>
            <pc:docMk/>
            <pc:sldMk cId="3684987326" sldId="2147482838"/>
            <ac:picMk id="3" creationId="{D99E82DF-F606-76BC-13F1-F31DC4865063}"/>
          </ac:picMkLst>
        </pc:picChg>
        <pc:picChg chg="del">
          <ac:chgData name="Ece Akgun/INL/TR" userId="633e28cc-3f9c-4d09-9f45-8aa0a05adaa5" providerId="ADAL" clId="{E5D7A93C-2C62-4EEB-B05D-ED5303AE13A2}" dt="2024-06-19T14:48:18.721" v="628" actId="478"/>
          <ac:picMkLst>
            <pc:docMk/>
            <pc:sldMk cId="3684987326" sldId="2147482838"/>
            <ac:picMk id="5" creationId="{E1CDBF69-35C0-45FF-B023-BF50FB8093A7}"/>
          </ac:picMkLst>
        </pc:picChg>
      </pc:sldChg>
      <pc:sldChg chg="addSp delSp modSp add mod">
        <pc:chgData name="Ece Akgun/INL/TR" userId="633e28cc-3f9c-4d09-9f45-8aa0a05adaa5" providerId="ADAL" clId="{E5D7A93C-2C62-4EEB-B05D-ED5303AE13A2}" dt="2024-06-19T15:01:06.080" v="816" actId="1076"/>
        <pc:sldMkLst>
          <pc:docMk/>
          <pc:sldMk cId="69019200" sldId="2147482839"/>
        </pc:sldMkLst>
        <pc:picChg chg="add mod">
          <ac:chgData name="Ece Akgun/INL/TR" userId="633e28cc-3f9c-4d09-9f45-8aa0a05adaa5" providerId="ADAL" clId="{E5D7A93C-2C62-4EEB-B05D-ED5303AE13A2}" dt="2024-06-19T15:01:06.080" v="816" actId="1076"/>
          <ac:picMkLst>
            <pc:docMk/>
            <pc:sldMk cId="69019200" sldId="2147482839"/>
            <ac:picMk id="3" creationId="{B367C612-4D5F-D06E-5E4E-12E5540431F8}"/>
          </ac:picMkLst>
        </pc:picChg>
        <pc:picChg chg="del">
          <ac:chgData name="Ece Akgun/INL/TR" userId="633e28cc-3f9c-4d09-9f45-8aa0a05adaa5" providerId="ADAL" clId="{E5D7A93C-2C62-4EEB-B05D-ED5303AE13A2}" dt="2024-06-19T15:00:51.742" v="810" actId="478"/>
          <ac:picMkLst>
            <pc:docMk/>
            <pc:sldMk cId="69019200" sldId="2147482839"/>
            <ac:picMk id="6" creationId="{095290D9-6B0A-3D2B-147F-41A785F1AF3E}"/>
          </ac:picMkLst>
        </pc:picChg>
        <pc:picChg chg="del">
          <ac:chgData name="Ece Akgun/INL/TR" userId="633e28cc-3f9c-4d09-9f45-8aa0a05adaa5" providerId="ADAL" clId="{E5D7A93C-2C62-4EEB-B05D-ED5303AE13A2}" dt="2024-06-19T15:00:52.216" v="811" actId="478"/>
          <ac:picMkLst>
            <pc:docMk/>
            <pc:sldMk cId="69019200" sldId="2147482839"/>
            <ac:picMk id="7" creationId="{4AEDADF7-7B3A-EC61-1CE0-6DD7A69E0E44}"/>
          </ac:picMkLst>
        </pc:picChg>
        <pc:picChg chg="del">
          <ac:chgData name="Ece Akgun/INL/TR" userId="633e28cc-3f9c-4d09-9f45-8aa0a05adaa5" providerId="ADAL" clId="{E5D7A93C-2C62-4EEB-B05D-ED5303AE13A2}" dt="2024-06-19T15:00:50.921" v="809" actId="478"/>
          <ac:picMkLst>
            <pc:docMk/>
            <pc:sldMk cId="69019200" sldId="2147482839"/>
            <ac:picMk id="8" creationId="{F4C2A73D-0CBC-E0BE-E5B0-0B0DB72C78E8}"/>
          </ac:picMkLst>
        </pc:picChg>
        <pc:picChg chg="del">
          <ac:chgData name="Ece Akgun/INL/TR" userId="633e28cc-3f9c-4d09-9f45-8aa0a05adaa5" providerId="ADAL" clId="{E5D7A93C-2C62-4EEB-B05D-ED5303AE13A2}" dt="2024-06-19T15:00:50.447" v="808" actId="478"/>
          <ac:picMkLst>
            <pc:docMk/>
            <pc:sldMk cId="69019200" sldId="2147482839"/>
            <ac:picMk id="9" creationId="{456B1D59-AE95-8692-8E0D-0C4B9E390224}"/>
          </ac:picMkLst>
        </pc:picChg>
        <pc:picChg chg="del">
          <ac:chgData name="Ece Akgun/INL/TR" userId="633e28cc-3f9c-4d09-9f45-8aa0a05adaa5" providerId="ADAL" clId="{E5D7A93C-2C62-4EEB-B05D-ED5303AE13A2}" dt="2024-06-19T15:00:50.015" v="807" actId="478"/>
          <ac:picMkLst>
            <pc:docMk/>
            <pc:sldMk cId="69019200" sldId="2147482839"/>
            <ac:picMk id="10" creationId="{DED31555-5379-16FE-21EC-2D7578EDE7CA}"/>
          </ac:picMkLst>
        </pc:picChg>
        <pc:picChg chg="del">
          <ac:chgData name="Ece Akgun/INL/TR" userId="633e28cc-3f9c-4d09-9f45-8aa0a05adaa5" providerId="ADAL" clId="{E5D7A93C-2C62-4EEB-B05D-ED5303AE13A2}" dt="2024-06-19T15:00:49.568" v="806" actId="478"/>
          <ac:picMkLst>
            <pc:docMk/>
            <pc:sldMk cId="69019200" sldId="2147482839"/>
            <ac:picMk id="11" creationId="{E79749F5-5037-92AB-B587-A0023A473204}"/>
          </ac:picMkLst>
        </pc:picChg>
      </pc:sldChg>
      <pc:sldMasterChg chg="delSldLayout">
        <pc:chgData name="Ece Akgun/INL/TR" userId="633e28cc-3f9c-4d09-9f45-8aa0a05adaa5" providerId="ADAL" clId="{E5D7A93C-2C62-4EEB-B05D-ED5303AE13A2}" dt="2024-06-19T15:01:18.886" v="817" actId="47"/>
        <pc:sldMasterMkLst>
          <pc:docMk/>
          <pc:sldMasterMk cId="1713397873" sldId="2147483750"/>
        </pc:sldMasterMkLst>
        <pc:sldLayoutChg chg="del">
          <pc:chgData name="Ece Akgun/INL/TR" userId="633e28cc-3f9c-4d09-9f45-8aa0a05adaa5" providerId="ADAL" clId="{E5D7A93C-2C62-4EEB-B05D-ED5303AE13A2}" dt="2024-06-19T15:01:18.886" v="817" actId="47"/>
          <pc:sldLayoutMkLst>
            <pc:docMk/>
            <pc:sldMasterMk cId="1713397873" sldId="2147483750"/>
            <pc:sldLayoutMk cId="3442767706" sldId="2147484497"/>
          </pc:sldLayoutMkLst>
        </pc:sldLayoutChg>
      </pc:sldMasterChg>
      <pc:sldMasterChg chg="del delSldLayout">
        <pc:chgData name="Ece Akgun/INL/TR" userId="633e28cc-3f9c-4d09-9f45-8aa0a05adaa5" providerId="ADAL" clId="{E5D7A93C-2C62-4EEB-B05D-ED5303AE13A2}" dt="2024-06-19T15:01:33.893" v="818" actId="47"/>
        <pc:sldMasterMkLst>
          <pc:docMk/>
          <pc:sldMasterMk cId="3010049426" sldId="2147484495"/>
        </pc:sldMasterMkLst>
        <pc:sldLayoutChg chg="del">
          <pc:chgData name="Ece Akgun/INL/TR" userId="633e28cc-3f9c-4d09-9f45-8aa0a05adaa5" providerId="ADAL" clId="{E5D7A93C-2C62-4EEB-B05D-ED5303AE13A2}" dt="2024-06-19T15:01:33.893" v="818" actId="47"/>
          <pc:sldLayoutMkLst>
            <pc:docMk/>
            <pc:sldMasterMk cId="3010049426" sldId="2147484495"/>
            <pc:sldLayoutMk cId="486469520" sldId="2147484496"/>
          </pc:sldLayoutMkLst>
        </pc:sldLayoutChg>
      </pc:sldMasterChg>
    </pc:docChg>
  </pc:docChgLst>
  <pc:docChgLst>
    <pc:chgData name="Ece Akgun/INL/TR" userId="633e28cc-3f9c-4d09-9f45-8aa0a05adaa5" providerId="ADAL" clId="{A73A71ED-F93D-482F-85B9-76ABC8DE8C7C}"/>
    <pc:docChg chg="custSel modSld">
      <pc:chgData name="Ece Akgun/INL/TR" userId="633e28cc-3f9c-4d09-9f45-8aa0a05adaa5" providerId="ADAL" clId="{A73A71ED-F93D-482F-85B9-76ABC8DE8C7C}" dt="2024-09-03T13:10:41.366" v="108" actId="1076"/>
      <pc:docMkLst>
        <pc:docMk/>
      </pc:docMkLst>
      <pc:sldChg chg="modSp mod">
        <pc:chgData name="Ece Akgun/INL/TR" userId="633e28cc-3f9c-4d09-9f45-8aa0a05adaa5" providerId="ADAL" clId="{A73A71ED-F93D-482F-85B9-76ABC8DE8C7C}" dt="2024-09-03T12:06:42.644" v="5" actId="1076"/>
        <pc:sldMkLst>
          <pc:docMk/>
          <pc:sldMk cId="673127169" sldId="2147482699"/>
        </pc:sldMkLst>
        <pc:spChg chg="mod">
          <ac:chgData name="Ece Akgun/INL/TR" userId="633e28cc-3f9c-4d09-9f45-8aa0a05adaa5" providerId="ADAL" clId="{A73A71ED-F93D-482F-85B9-76ABC8DE8C7C}" dt="2024-09-03T12:06:42.644" v="5" actId="1076"/>
          <ac:spMkLst>
            <pc:docMk/>
            <pc:sldMk cId="673127169" sldId="2147482699"/>
            <ac:spMk id="12" creationId="{D8CEF502-F667-ADA0-3E15-39C1B6E98958}"/>
          </ac:spMkLst>
        </pc:spChg>
        <pc:picChg chg="mod">
          <ac:chgData name="Ece Akgun/INL/TR" userId="633e28cc-3f9c-4d09-9f45-8aa0a05adaa5" providerId="ADAL" clId="{A73A71ED-F93D-482F-85B9-76ABC8DE8C7C}" dt="2024-09-03T12:06:38.062" v="4" actId="14100"/>
          <ac:picMkLst>
            <pc:docMk/>
            <pc:sldMk cId="673127169" sldId="2147482699"/>
            <ac:picMk id="10" creationId="{84E08130-0AF7-B63E-3873-D963A031B800}"/>
          </ac:picMkLst>
        </pc:picChg>
      </pc:sldChg>
      <pc:sldChg chg="addSp delSp modSp mod">
        <pc:chgData name="Ece Akgun/INL/TR" userId="633e28cc-3f9c-4d09-9f45-8aa0a05adaa5" providerId="ADAL" clId="{A73A71ED-F93D-482F-85B9-76ABC8DE8C7C}" dt="2024-09-03T13:10:41.366" v="108" actId="1076"/>
        <pc:sldMkLst>
          <pc:docMk/>
          <pc:sldMk cId="1539176992" sldId="2147482833"/>
        </pc:sldMkLst>
        <pc:spChg chg="add mod">
          <ac:chgData name="Ece Akgun/INL/TR" userId="633e28cc-3f9c-4d09-9f45-8aa0a05adaa5" providerId="ADAL" clId="{A73A71ED-F93D-482F-85B9-76ABC8DE8C7C}" dt="2024-09-03T12:11:15.745" v="73" actId="114"/>
          <ac:spMkLst>
            <pc:docMk/>
            <pc:sldMk cId="1539176992" sldId="2147482833"/>
            <ac:spMk id="6" creationId="{56569E9B-CF66-606A-2DE2-3494159C5CCC}"/>
          </ac:spMkLst>
        </pc:spChg>
        <pc:picChg chg="del mod">
          <ac:chgData name="Ece Akgun/INL/TR" userId="633e28cc-3f9c-4d09-9f45-8aa0a05adaa5" providerId="ADAL" clId="{A73A71ED-F93D-482F-85B9-76ABC8DE8C7C}" dt="2024-09-03T12:12:16.228" v="74" actId="478"/>
          <ac:picMkLst>
            <pc:docMk/>
            <pc:sldMk cId="1539176992" sldId="2147482833"/>
            <ac:picMk id="3" creationId="{DFA207B4-28D7-8EFF-C76B-ADB80DFAADCB}"/>
          </ac:picMkLst>
        </pc:picChg>
        <pc:picChg chg="add del mod">
          <ac:chgData name="Ece Akgun/INL/TR" userId="633e28cc-3f9c-4d09-9f45-8aa0a05adaa5" providerId="ADAL" clId="{A73A71ED-F93D-482F-85B9-76ABC8DE8C7C}" dt="2024-09-03T12:09:09.114" v="13" actId="478"/>
          <ac:picMkLst>
            <pc:docMk/>
            <pc:sldMk cId="1539176992" sldId="2147482833"/>
            <ac:picMk id="4" creationId="{7C2A31C8-E24E-5905-1B38-B8F79EC45394}"/>
          </ac:picMkLst>
        </pc:picChg>
        <pc:picChg chg="mod">
          <ac:chgData name="Ece Akgun/INL/TR" userId="633e28cc-3f9c-4d09-9f45-8aa0a05adaa5" providerId="ADAL" clId="{A73A71ED-F93D-482F-85B9-76ABC8DE8C7C}" dt="2024-09-03T12:52:46.891" v="91" actId="1076"/>
          <ac:picMkLst>
            <pc:docMk/>
            <pc:sldMk cId="1539176992" sldId="2147482833"/>
            <ac:picMk id="5" creationId="{67D2A086-C48B-1B57-08D3-DF7AD43DCE8E}"/>
          </ac:picMkLst>
        </pc:picChg>
        <pc:picChg chg="add mod">
          <ac:chgData name="Ece Akgun/INL/TR" userId="633e28cc-3f9c-4d09-9f45-8aa0a05adaa5" providerId="ADAL" clId="{A73A71ED-F93D-482F-85B9-76ABC8DE8C7C}" dt="2024-09-03T12:53:24.250" v="102" actId="1076"/>
          <ac:picMkLst>
            <pc:docMk/>
            <pc:sldMk cId="1539176992" sldId="2147482833"/>
            <ac:picMk id="8" creationId="{0431ABEE-69EB-8247-FF30-C6482CFCA5B9}"/>
          </ac:picMkLst>
        </pc:picChg>
        <pc:picChg chg="add mod">
          <ac:chgData name="Ece Akgun/INL/TR" userId="633e28cc-3f9c-4d09-9f45-8aa0a05adaa5" providerId="ADAL" clId="{A73A71ED-F93D-482F-85B9-76ABC8DE8C7C}" dt="2024-09-03T12:53:27.134" v="103" actId="1076"/>
          <ac:picMkLst>
            <pc:docMk/>
            <pc:sldMk cId="1539176992" sldId="2147482833"/>
            <ac:picMk id="10" creationId="{E76D6C4D-A177-A850-CE54-A303D7A6AE1D}"/>
          </ac:picMkLst>
        </pc:picChg>
        <pc:picChg chg="add mod">
          <ac:chgData name="Ece Akgun/INL/TR" userId="633e28cc-3f9c-4d09-9f45-8aa0a05adaa5" providerId="ADAL" clId="{A73A71ED-F93D-482F-85B9-76ABC8DE8C7C}" dt="2024-09-03T13:10:41.366" v="108" actId="1076"/>
          <ac:picMkLst>
            <pc:docMk/>
            <pc:sldMk cId="1539176992" sldId="2147482833"/>
            <ac:picMk id="12" creationId="{F8A6F615-02FC-1063-04CF-E870BBEF1C93}"/>
          </ac:picMkLst>
        </pc:picChg>
      </pc:sldChg>
    </pc:docChg>
  </pc:docChgLst>
  <pc:docChgLst>
    <pc:chgData name="Ece Akgun/INL/TR" userId="633e28cc-3f9c-4d09-9f45-8aa0a05adaa5" providerId="ADAL" clId="{C875FFB0-C919-405D-8AC2-4342D14F811D}"/>
    <pc:docChg chg="undo custSel addSld delSld modSld sldOrd delMainMaster">
      <pc:chgData name="Ece Akgun/INL/TR" userId="633e28cc-3f9c-4d09-9f45-8aa0a05adaa5" providerId="ADAL" clId="{C875FFB0-C919-405D-8AC2-4342D14F811D}" dt="2024-05-02T15:22:23.858" v="4109" actId="478"/>
      <pc:docMkLst>
        <pc:docMk/>
      </pc:docMkLst>
      <pc:sldChg chg="del">
        <pc:chgData name="Ece Akgun/INL/TR" userId="633e28cc-3f9c-4d09-9f45-8aa0a05adaa5" providerId="ADAL" clId="{C875FFB0-C919-405D-8AC2-4342D14F811D}" dt="2024-05-01T20:26:17.701" v="715" actId="47"/>
        <pc:sldMkLst>
          <pc:docMk/>
          <pc:sldMk cId="1468510700" sldId="257"/>
        </pc:sldMkLst>
      </pc:sldChg>
      <pc:sldChg chg="delSp modSp del mod">
        <pc:chgData name="Ece Akgun/INL/TR" userId="633e28cc-3f9c-4d09-9f45-8aa0a05adaa5" providerId="ADAL" clId="{C875FFB0-C919-405D-8AC2-4342D14F811D}" dt="2024-05-01T20:26:26.264" v="716" actId="47"/>
        <pc:sldMkLst>
          <pc:docMk/>
          <pc:sldMk cId="468645923" sldId="289"/>
        </pc:sldMkLst>
        <pc:spChg chg="del mod">
          <ac:chgData name="Ece Akgun/INL/TR" userId="633e28cc-3f9c-4d09-9f45-8aa0a05adaa5" providerId="ADAL" clId="{C875FFB0-C919-405D-8AC2-4342D14F811D}" dt="2024-05-01T19:27:30.591" v="384" actId="478"/>
          <ac:spMkLst>
            <pc:docMk/>
            <pc:sldMk cId="468645923" sldId="289"/>
            <ac:spMk id="7" creationId="{83F3B902-69E7-F198-02B6-D34684A3E44B}"/>
          </ac:spMkLst>
        </pc:spChg>
        <pc:picChg chg="mod">
          <ac:chgData name="Ece Akgun/INL/TR" userId="633e28cc-3f9c-4d09-9f45-8aa0a05adaa5" providerId="ADAL" clId="{C875FFB0-C919-405D-8AC2-4342D14F811D}" dt="2024-05-01T19:27:37.997" v="385" actId="1076"/>
          <ac:picMkLst>
            <pc:docMk/>
            <pc:sldMk cId="468645923" sldId="289"/>
            <ac:picMk id="9" creationId="{BD3E60FA-9B24-732C-FB40-D6365E0B385E}"/>
          </ac:picMkLst>
        </pc:picChg>
      </pc:sldChg>
      <pc:sldChg chg="modSp del mod">
        <pc:chgData name="Ece Akgun/INL/TR" userId="633e28cc-3f9c-4d09-9f45-8aa0a05adaa5" providerId="ADAL" clId="{C875FFB0-C919-405D-8AC2-4342D14F811D}" dt="2024-05-01T21:12:06.995" v="1293" actId="47"/>
        <pc:sldMkLst>
          <pc:docMk/>
          <pc:sldMk cId="1983612664" sldId="292"/>
        </pc:sldMkLst>
        <pc:spChg chg="mod">
          <ac:chgData name="Ece Akgun/INL/TR" userId="633e28cc-3f9c-4d09-9f45-8aa0a05adaa5" providerId="ADAL" clId="{C875FFB0-C919-405D-8AC2-4342D14F811D}" dt="2024-05-01T21:05:41.842" v="1195" actId="1076"/>
          <ac:spMkLst>
            <pc:docMk/>
            <pc:sldMk cId="1983612664" sldId="292"/>
            <ac:spMk id="6" creationId="{4E92CFDC-F9FC-710F-808A-E30EF2F888CB}"/>
          </ac:spMkLst>
        </pc:spChg>
      </pc:sldChg>
      <pc:sldChg chg="addSp delSp modSp add del mod ord">
        <pc:chgData name="Ece Akgun/INL/TR" userId="633e28cc-3f9c-4d09-9f45-8aa0a05adaa5" providerId="ADAL" clId="{C875FFB0-C919-405D-8AC2-4342D14F811D}" dt="2024-05-01T21:09:40.829" v="1225" actId="1076"/>
        <pc:sldMkLst>
          <pc:docMk/>
          <pc:sldMk cId="2976744746" sldId="304"/>
        </pc:sldMkLst>
        <pc:picChg chg="del">
          <ac:chgData name="Ece Akgun/INL/TR" userId="633e28cc-3f9c-4d09-9f45-8aa0a05adaa5" providerId="ADAL" clId="{C875FFB0-C919-405D-8AC2-4342D14F811D}" dt="2024-05-01T20:36:50.116" v="864" actId="478"/>
          <ac:picMkLst>
            <pc:docMk/>
            <pc:sldMk cId="2976744746" sldId="304"/>
            <ac:picMk id="2" creationId="{56567D81-37BE-1FFB-1F36-2F1EF2E561FF}"/>
          </ac:picMkLst>
        </pc:picChg>
        <pc:picChg chg="add mod ord">
          <ac:chgData name="Ece Akgun/INL/TR" userId="633e28cc-3f9c-4d09-9f45-8aa0a05adaa5" providerId="ADAL" clId="{C875FFB0-C919-405D-8AC2-4342D14F811D}" dt="2024-05-01T20:42:18.267" v="925" actId="1076"/>
          <ac:picMkLst>
            <pc:docMk/>
            <pc:sldMk cId="2976744746" sldId="304"/>
            <ac:picMk id="3" creationId="{2E954792-AF3A-3D10-46DC-7002C69B49FC}"/>
          </ac:picMkLst>
        </pc:picChg>
        <pc:picChg chg="add mod">
          <ac:chgData name="Ece Akgun/INL/TR" userId="633e28cc-3f9c-4d09-9f45-8aa0a05adaa5" providerId="ADAL" clId="{C875FFB0-C919-405D-8AC2-4342D14F811D}" dt="2024-05-01T20:42:14.262" v="924" actId="1076"/>
          <ac:picMkLst>
            <pc:docMk/>
            <pc:sldMk cId="2976744746" sldId="304"/>
            <ac:picMk id="6" creationId="{653B6090-844D-2700-589E-6357E53304FC}"/>
          </ac:picMkLst>
        </pc:picChg>
        <pc:picChg chg="mod">
          <ac:chgData name="Ece Akgun/INL/TR" userId="633e28cc-3f9c-4d09-9f45-8aa0a05adaa5" providerId="ADAL" clId="{C875FFB0-C919-405D-8AC2-4342D14F811D}" dt="2024-05-01T21:09:40.829" v="1225" actId="1076"/>
          <ac:picMkLst>
            <pc:docMk/>
            <pc:sldMk cId="2976744746" sldId="304"/>
            <ac:picMk id="7" creationId="{8E7A7C7A-0AD3-345E-38AD-68D9484CEF8F}"/>
          </ac:picMkLst>
        </pc:picChg>
      </pc:sldChg>
      <pc:sldChg chg="ord">
        <pc:chgData name="Ece Akgun/INL/TR" userId="633e28cc-3f9c-4d09-9f45-8aa0a05adaa5" providerId="ADAL" clId="{C875FFB0-C919-405D-8AC2-4342D14F811D}" dt="2024-05-02T05:44:02.868" v="3831"/>
        <pc:sldMkLst>
          <pc:docMk/>
          <pc:sldMk cId="823256813" sldId="363"/>
        </pc:sldMkLst>
      </pc:sldChg>
      <pc:sldChg chg="ord">
        <pc:chgData name="Ece Akgun/INL/TR" userId="633e28cc-3f9c-4d09-9f45-8aa0a05adaa5" providerId="ADAL" clId="{C875FFB0-C919-405D-8AC2-4342D14F811D}" dt="2024-05-02T05:44:04.442" v="3833"/>
        <pc:sldMkLst>
          <pc:docMk/>
          <pc:sldMk cId="3403777459" sldId="365"/>
        </pc:sldMkLst>
      </pc:sldChg>
      <pc:sldChg chg="del">
        <pc:chgData name="Ece Akgun/INL/TR" userId="633e28cc-3f9c-4d09-9f45-8aa0a05adaa5" providerId="ADAL" clId="{C875FFB0-C919-405D-8AC2-4342D14F811D}" dt="2024-05-01T23:00:58.760" v="3041" actId="47"/>
        <pc:sldMkLst>
          <pc:docMk/>
          <pc:sldMk cId="4288686932" sldId="2146850401"/>
        </pc:sldMkLst>
      </pc:sldChg>
      <pc:sldChg chg="modSp mod ord">
        <pc:chgData name="Ece Akgun/INL/TR" userId="633e28cc-3f9c-4d09-9f45-8aa0a05adaa5" providerId="ADAL" clId="{C875FFB0-C919-405D-8AC2-4342D14F811D}" dt="2024-05-01T23:11:40.828" v="3225" actId="20577"/>
        <pc:sldMkLst>
          <pc:docMk/>
          <pc:sldMk cId="916629205" sldId="2146850631"/>
        </pc:sldMkLst>
        <pc:spChg chg="mod">
          <ac:chgData name="Ece Akgun/INL/TR" userId="633e28cc-3f9c-4d09-9f45-8aa0a05adaa5" providerId="ADAL" clId="{C875FFB0-C919-405D-8AC2-4342D14F811D}" dt="2024-05-01T23:11:40.828" v="3225" actId="20577"/>
          <ac:spMkLst>
            <pc:docMk/>
            <pc:sldMk cId="916629205" sldId="2146850631"/>
            <ac:spMk id="2" creationId="{5E6872D3-3BAA-37D8-71E4-A3F819BB6318}"/>
          </ac:spMkLst>
        </pc:spChg>
      </pc:sldChg>
      <pc:sldChg chg="addSp delSp modSp del mod">
        <pc:chgData name="Ece Akgun/INL/TR" userId="633e28cc-3f9c-4d09-9f45-8aa0a05adaa5" providerId="ADAL" clId="{C875FFB0-C919-405D-8AC2-4342D14F811D}" dt="2024-05-02T05:54:58.010" v="3940" actId="47"/>
        <pc:sldMkLst>
          <pc:docMk/>
          <pc:sldMk cId="163783402" sldId="2146850818"/>
        </pc:sldMkLst>
        <pc:spChg chg="mod">
          <ac:chgData name="Ece Akgun/INL/TR" userId="633e28cc-3f9c-4d09-9f45-8aa0a05adaa5" providerId="ADAL" clId="{C875FFB0-C919-405D-8AC2-4342D14F811D}" dt="2024-05-02T05:51:03.830" v="3901" actId="20577"/>
          <ac:spMkLst>
            <pc:docMk/>
            <pc:sldMk cId="163783402" sldId="2146850818"/>
            <ac:spMk id="8" creationId="{F6B23B56-6086-E85C-5DB3-642AD5D7C9D4}"/>
          </ac:spMkLst>
        </pc:spChg>
        <pc:picChg chg="add del mod">
          <ac:chgData name="Ece Akgun/INL/TR" userId="633e28cc-3f9c-4d09-9f45-8aa0a05adaa5" providerId="ADAL" clId="{C875FFB0-C919-405D-8AC2-4342D14F811D}" dt="2024-05-02T05:53:40.848" v="3939" actId="478"/>
          <ac:picMkLst>
            <pc:docMk/>
            <pc:sldMk cId="163783402" sldId="2146850818"/>
            <ac:picMk id="3" creationId="{71CE5415-80B8-3506-C447-5B5932522370}"/>
          </ac:picMkLst>
        </pc:picChg>
        <pc:picChg chg="add del">
          <ac:chgData name="Ece Akgun/INL/TR" userId="633e28cc-3f9c-4d09-9f45-8aa0a05adaa5" providerId="ADAL" clId="{C875FFB0-C919-405D-8AC2-4342D14F811D}" dt="2024-05-02T05:52:39.078" v="3911" actId="478"/>
          <ac:picMkLst>
            <pc:docMk/>
            <pc:sldMk cId="163783402" sldId="2146850818"/>
            <ac:picMk id="23" creationId="{11D8CFF9-A27F-8E53-2816-238EB4B6E8BE}"/>
          </ac:picMkLst>
        </pc:picChg>
      </pc:sldChg>
      <pc:sldChg chg="del">
        <pc:chgData name="Ece Akgun/INL/TR" userId="633e28cc-3f9c-4d09-9f45-8aa0a05adaa5" providerId="ADAL" clId="{C875FFB0-C919-405D-8AC2-4342D14F811D}" dt="2024-05-01T21:14:17.433" v="1311" actId="47"/>
        <pc:sldMkLst>
          <pc:docMk/>
          <pc:sldMk cId="4078551681" sldId="2147472005"/>
        </pc:sldMkLst>
      </pc:sldChg>
      <pc:sldChg chg="del">
        <pc:chgData name="Ece Akgun/INL/TR" userId="633e28cc-3f9c-4d09-9f45-8aa0a05adaa5" providerId="ADAL" clId="{C875FFB0-C919-405D-8AC2-4342D14F811D}" dt="2024-05-01T21:32:14.261" v="1892" actId="47"/>
        <pc:sldMkLst>
          <pc:docMk/>
          <pc:sldMk cId="163655244" sldId="2147472008"/>
        </pc:sldMkLst>
      </pc:sldChg>
      <pc:sldChg chg="del">
        <pc:chgData name="Ece Akgun/INL/TR" userId="633e28cc-3f9c-4d09-9f45-8aa0a05adaa5" providerId="ADAL" clId="{C875FFB0-C919-405D-8AC2-4342D14F811D}" dt="2024-05-01T21:16:09.944" v="1327" actId="2696"/>
        <pc:sldMkLst>
          <pc:docMk/>
          <pc:sldMk cId="3852460413" sldId="2147472008"/>
        </pc:sldMkLst>
      </pc:sldChg>
      <pc:sldChg chg="del">
        <pc:chgData name="Ece Akgun/INL/TR" userId="633e28cc-3f9c-4d09-9f45-8aa0a05adaa5" providerId="ADAL" clId="{C875FFB0-C919-405D-8AC2-4342D14F811D}" dt="2024-05-01T22:17:56.847" v="2438" actId="47"/>
        <pc:sldMkLst>
          <pc:docMk/>
          <pc:sldMk cId="2208447223" sldId="2147472009"/>
        </pc:sldMkLst>
      </pc:sldChg>
      <pc:sldChg chg="del">
        <pc:chgData name="Ece Akgun/INL/TR" userId="633e28cc-3f9c-4d09-9f45-8aa0a05adaa5" providerId="ADAL" clId="{C875FFB0-C919-405D-8AC2-4342D14F811D}" dt="2024-05-01T21:16:09.944" v="1327" actId="2696"/>
        <pc:sldMkLst>
          <pc:docMk/>
          <pc:sldMk cId="3124988977" sldId="2147472024"/>
        </pc:sldMkLst>
      </pc:sldChg>
      <pc:sldChg chg="del">
        <pc:chgData name="Ece Akgun/INL/TR" userId="633e28cc-3f9c-4d09-9f45-8aa0a05adaa5" providerId="ADAL" clId="{C875FFB0-C919-405D-8AC2-4342D14F811D}" dt="2024-05-01T21:50:33.423" v="2434" actId="47"/>
        <pc:sldMkLst>
          <pc:docMk/>
          <pc:sldMk cId="3328035779" sldId="2147472024"/>
        </pc:sldMkLst>
      </pc:sldChg>
      <pc:sldChg chg="del">
        <pc:chgData name="Ece Akgun/INL/TR" userId="633e28cc-3f9c-4d09-9f45-8aa0a05adaa5" providerId="ADAL" clId="{C875FFB0-C919-405D-8AC2-4342D14F811D}" dt="2024-05-01T21:16:09.944" v="1327" actId="2696"/>
        <pc:sldMkLst>
          <pc:docMk/>
          <pc:sldMk cId="2119125034" sldId="2147472026"/>
        </pc:sldMkLst>
      </pc:sldChg>
      <pc:sldChg chg="del">
        <pc:chgData name="Ece Akgun/INL/TR" userId="633e28cc-3f9c-4d09-9f45-8aa0a05adaa5" providerId="ADAL" clId="{C875FFB0-C919-405D-8AC2-4342D14F811D}" dt="2024-05-01T21:32:54.992" v="1894" actId="47"/>
        <pc:sldMkLst>
          <pc:docMk/>
          <pc:sldMk cId="4132379312" sldId="2147472026"/>
        </pc:sldMkLst>
      </pc:sldChg>
      <pc:sldChg chg="modSp del mod ord">
        <pc:chgData name="Ece Akgun/INL/TR" userId="633e28cc-3f9c-4d09-9f45-8aa0a05adaa5" providerId="ADAL" clId="{C875FFB0-C919-405D-8AC2-4342D14F811D}" dt="2024-05-01T21:14:19.213" v="1312" actId="47"/>
        <pc:sldMkLst>
          <pc:docMk/>
          <pc:sldMk cId="3801077834" sldId="2147472029"/>
        </pc:sldMkLst>
        <pc:picChg chg="mod">
          <ac:chgData name="Ece Akgun/INL/TR" userId="633e28cc-3f9c-4d09-9f45-8aa0a05adaa5" providerId="ADAL" clId="{C875FFB0-C919-405D-8AC2-4342D14F811D}" dt="2024-05-01T20:40:40.659" v="906" actId="1076"/>
          <ac:picMkLst>
            <pc:docMk/>
            <pc:sldMk cId="3801077834" sldId="2147472029"/>
            <ac:picMk id="3" creationId="{762DB8D2-505F-45FC-8D59-9F5BDB22814C}"/>
          </ac:picMkLst>
        </pc:picChg>
      </pc:sldChg>
      <pc:sldChg chg="del">
        <pc:chgData name="Ece Akgun/INL/TR" userId="633e28cc-3f9c-4d09-9f45-8aa0a05adaa5" providerId="ADAL" clId="{C875FFB0-C919-405D-8AC2-4342D14F811D}" dt="2024-05-01T21:16:09.944" v="1327" actId="2696"/>
        <pc:sldMkLst>
          <pc:docMk/>
          <pc:sldMk cId="2261676347" sldId="2147472032"/>
        </pc:sldMkLst>
      </pc:sldChg>
      <pc:sldChg chg="del">
        <pc:chgData name="Ece Akgun/INL/TR" userId="633e28cc-3f9c-4d09-9f45-8aa0a05adaa5" providerId="ADAL" clId="{C875FFB0-C919-405D-8AC2-4342D14F811D}" dt="2024-05-01T22:32:57.087" v="2694" actId="47"/>
        <pc:sldMkLst>
          <pc:docMk/>
          <pc:sldMk cId="3298079517" sldId="2147472032"/>
        </pc:sldMkLst>
      </pc:sldChg>
      <pc:sldChg chg="addSp delSp modSp del mod ord">
        <pc:chgData name="Ece Akgun/INL/TR" userId="633e28cc-3f9c-4d09-9f45-8aa0a05adaa5" providerId="ADAL" clId="{C875FFB0-C919-405D-8AC2-4342D14F811D}" dt="2024-05-01T22:48:15.268" v="2879" actId="47"/>
        <pc:sldMkLst>
          <pc:docMk/>
          <pc:sldMk cId="193532961" sldId="2147472035"/>
        </pc:sldMkLst>
        <pc:spChg chg="mod">
          <ac:chgData name="Ece Akgun/INL/TR" userId="633e28cc-3f9c-4d09-9f45-8aa0a05adaa5" providerId="ADAL" clId="{C875FFB0-C919-405D-8AC2-4342D14F811D}" dt="2024-05-01T22:36:01.934" v="2727" actId="20577"/>
          <ac:spMkLst>
            <pc:docMk/>
            <pc:sldMk cId="193532961" sldId="2147472035"/>
            <ac:spMk id="14" creationId="{FBC1379A-AD65-90EB-0BC7-898B04E5D6C5}"/>
          </ac:spMkLst>
        </pc:spChg>
        <pc:spChg chg="del">
          <ac:chgData name="Ece Akgun/INL/TR" userId="633e28cc-3f9c-4d09-9f45-8aa0a05adaa5" providerId="ADAL" clId="{C875FFB0-C919-405D-8AC2-4342D14F811D}" dt="2024-05-01T22:35:54.445" v="2723" actId="478"/>
          <ac:spMkLst>
            <pc:docMk/>
            <pc:sldMk cId="193532961" sldId="2147472035"/>
            <ac:spMk id="19" creationId="{23791E6C-C325-7667-ADCD-6445B0366F52}"/>
          </ac:spMkLst>
        </pc:spChg>
        <pc:spChg chg="mod">
          <ac:chgData name="Ece Akgun/INL/TR" userId="633e28cc-3f9c-4d09-9f45-8aa0a05adaa5" providerId="ADAL" clId="{C875FFB0-C919-405D-8AC2-4342D14F811D}" dt="2024-05-01T22:35:57.035" v="2724" actId="1076"/>
          <ac:spMkLst>
            <pc:docMk/>
            <pc:sldMk cId="193532961" sldId="2147472035"/>
            <ac:spMk id="20" creationId="{0576576F-2577-D5F2-CAEC-F3555372B6FC}"/>
          </ac:spMkLst>
        </pc:spChg>
        <pc:spChg chg="del mod">
          <ac:chgData name="Ece Akgun/INL/TR" userId="633e28cc-3f9c-4d09-9f45-8aa0a05adaa5" providerId="ADAL" clId="{C875FFB0-C919-405D-8AC2-4342D14F811D}" dt="2024-05-01T22:36:07.421" v="2729" actId="478"/>
          <ac:spMkLst>
            <pc:docMk/>
            <pc:sldMk cId="193532961" sldId="2147472035"/>
            <ac:spMk id="21" creationId="{85B98C88-8A9D-37B4-72A0-6C1BD4253414}"/>
          </ac:spMkLst>
        </pc:spChg>
        <pc:picChg chg="add mod">
          <ac:chgData name="Ece Akgun/INL/TR" userId="633e28cc-3f9c-4d09-9f45-8aa0a05adaa5" providerId="ADAL" clId="{C875FFB0-C919-405D-8AC2-4342D14F811D}" dt="2024-05-01T19:15:14.792" v="284" actId="1076"/>
          <ac:picMkLst>
            <pc:docMk/>
            <pc:sldMk cId="193532961" sldId="2147472035"/>
            <ac:picMk id="5" creationId="{7843E032-ED1D-B6B9-62A5-FD0BFE824A43}"/>
          </ac:picMkLst>
        </pc:picChg>
        <pc:picChg chg="del">
          <ac:chgData name="Ece Akgun/INL/TR" userId="633e28cc-3f9c-4d09-9f45-8aa0a05adaa5" providerId="ADAL" clId="{C875FFB0-C919-405D-8AC2-4342D14F811D}" dt="2024-05-01T22:35:40.892" v="2708" actId="478"/>
          <ac:picMkLst>
            <pc:docMk/>
            <pc:sldMk cId="193532961" sldId="2147472035"/>
            <ac:picMk id="8" creationId="{F743A9D3-9FC5-9317-5327-144927A5DE5E}"/>
          </ac:picMkLst>
        </pc:picChg>
        <pc:picChg chg="add mod">
          <ac:chgData name="Ece Akgun/INL/TR" userId="633e28cc-3f9c-4d09-9f45-8aa0a05adaa5" providerId="ADAL" clId="{C875FFB0-C919-405D-8AC2-4342D14F811D}" dt="2024-05-01T19:15:14.792" v="284" actId="1076"/>
          <ac:picMkLst>
            <pc:docMk/>
            <pc:sldMk cId="193532961" sldId="2147472035"/>
            <ac:picMk id="10" creationId="{A9C3EF14-74DE-A9E2-65F5-FB5233F5447C}"/>
          </ac:picMkLst>
        </pc:picChg>
        <pc:picChg chg="del">
          <ac:chgData name="Ece Akgun/INL/TR" userId="633e28cc-3f9c-4d09-9f45-8aa0a05adaa5" providerId="ADAL" clId="{C875FFB0-C919-405D-8AC2-4342D14F811D}" dt="2024-05-01T22:36:11.626" v="2730" actId="478"/>
          <ac:picMkLst>
            <pc:docMk/>
            <pc:sldMk cId="193532961" sldId="2147472035"/>
            <ac:picMk id="11" creationId="{3341A5C6-8D36-F856-F923-5CC1047DB871}"/>
          </ac:picMkLst>
        </pc:picChg>
        <pc:picChg chg="add mod">
          <ac:chgData name="Ece Akgun/INL/TR" userId="633e28cc-3f9c-4d09-9f45-8aa0a05adaa5" providerId="ADAL" clId="{C875FFB0-C919-405D-8AC2-4342D14F811D}" dt="2024-05-01T19:15:14.792" v="284" actId="1076"/>
          <ac:picMkLst>
            <pc:docMk/>
            <pc:sldMk cId="193532961" sldId="2147472035"/>
            <ac:picMk id="16" creationId="{FD454BEC-B123-401B-9E0E-0C7D065F5CE6}"/>
          </ac:picMkLst>
        </pc:picChg>
        <pc:picChg chg="add mod">
          <ac:chgData name="Ece Akgun/INL/TR" userId="633e28cc-3f9c-4d09-9f45-8aa0a05adaa5" providerId="ADAL" clId="{C875FFB0-C919-405D-8AC2-4342D14F811D}" dt="2024-05-01T19:15:14.792" v="284" actId="1076"/>
          <ac:picMkLst>
            <pc:docMk/>
            <pc:sldMk cId="193532961" sldId="2147472035"/>
            <ac:picMk id="18" creationId="{274BF6ED-88F7-C9EC-F3D3-08C217996151}"/>
          </ac:picMkLst>
        </pc:picChg>
        <pc:picChg chg="add mod">
          <ac:chgData name="Ece Akgun/INL/TR" userId="633e28cc-3f9c-4d09-9f45-8aa0a05adaa5" providerId="ADAL" clId="{C875FFB0-C919-405D-8AC2-4342D14F811D}" dt="2024-05-01T22:45:28.185" v="2832" actId="1076"/>
          <ac:picMkLst>
            <pc:docMk/>
            <pc:sldMk cId="193532961" sldId="2147472035"/>
            <ac:picMk id="23" creationId="{24D7BCE8-A924-7CEE-DB28-E6074F2B0F91}"/>
          </ac:picMkLst>
        </pc:picChg>
        <pc:picChg chg="add">
          <ac:chgData name="Ece Akgun/INL/TR" userId="633e28cc-3f9c-4d09-9f45-8aa0a05adaa5" providerId="ADAL" clId="{C875FFB0-C919-405D-8AC2-4342D14F811D}" dt="2024-05-01T22:45:29.019" v="2833" actId="22"/>
          <ac:picMkLst>
            <pc:docMk/>
            <pc:sldMk cId="193532961" sldId="2147472035"/>
            <ac:picMk id="25" creationId="{87091874-0A6C-D298-DA8C-D74695D0AC78}"/>
          </ac:picMkLst>
        </pc:picChg>
        <pc:picChg chg="add">
          <ac:chgData name="Ece Akgun/INL/TR" userId="633e28cc-3f9c-4d09-9f45-8aa0a05adaa5" providerId="ADAL" clId="{C875FFB0-C919-405D-8AC2-4342D14F811D}" dt="2024-05-01T22:45:55.250" v="2834" actId="22"/>
          <ac:picMkLst>
            <pc:docMk/>
            <pc:sldMk cId="193532961" sldId="2147472035"/>
            <ac:picMk id="27" creationId="{F3075C30-87D7-0CC9-7E83-8E0412ACE634}"/>
          </ac:picMkLst>
        </pc:picChg>
      </pc:sldChg>
      <pc:sldChg chg="addSp delSp modSp del ord">
        <pc:chgData name="Ece Akgun/INL/TR" userId="633e28cc-3f9c-4d09-9f45-8aa0a05adaa5" providerId="ADAL" clId="{C875FFB0-C919-405D-8AC2-4342D14F811D}" dt="2024-05-01T22:57:50.885" v="3040" actId="47"/>
        <pc:sldMkLst>
          <pc:docMk/>
          <pc:sldMk cId="3120099482" sldId="2147472038"/>
        </pc:sldMkLst>
        <pc:picChg chg="add del mod">
          <ac:chgData name="Ece Akgun/INL/TR" userId="633e28cc-3f9c-4d09-9f45-8aa0a05adaa5" providerId="ADAL" clId="{C875FFB0-C919-405D-8AC2-4342D14F811D}" dt="2024-05-01T22:56:18.066" v="3026" actId="21"/>
          <ac:picMkLst>
            <pc:docMk/>
            <pc:sldMk cId="3120099482" sldId="2147472038"/>
            <ac:picMk id="17" creationId="{C837F480-B1D9-0869-3B76-B500B5D59EE5}"/>
          </ac:picMkLst>
        </pc:picChg>
        <pc:picChg chg="add del mod">
          <ac:chgData name="Ece Akgun/INL/TR" userId="633e28cc-3f9c-4d09-9f45-8aa0a05adaa5" providerId="ADAL" clId="{C875FFB0-C919-405D-8AC2-4342D14F811D}" dt="2024-05-01T22:56:18.066" v="3026" actId="21"/>
          <ac:picMkLst>
            <pc:docMk/>
            <pc:sldMk cId="3120099482" sldId="2147472038"/>
            <ac:picMk id="21" creationId="{FB0C9CC1-7671-ED30-30C9-A80FD682CA08}"/>
          </ac:picMkLst>
        </pc:picChg>
      </pc:sldChg>
      <pc:sldChg chg="addSp delSp modSp del mod ord modNotesTx">
        <pc:chgData name="Ece Akgun/INL/TR" userId="633e28cc-3f9c-4d09-9f45-8aa0a05adaa5" providerId="ADAL" clId="{C875FFB0-C919-405D-8AC2-4342D14F811D}" dt="2024-05-01T23:24:11.545" v="3345" actId="47"/>
        <pc:sldMkLst>
          <pc:docMk/>
          <pc:sldMk cId="1077653495" sldId="2147472044"/>
        </pc:sldMkLst>
        <pc:spChg chg="mod">
          <ac:chgData name="Ece Akgun/INL/TR" userId="633e28cc-3f9c-4d09-9f45-8aa0a05adaa5" providerId="ADAL" clId="{C875FFB0-C919-405D-8AC2-4342D14F811D}" dt="2024-05-01T23:20:32.931" v="3294" actId="20577"/>
          <ac:spMkLst>
            <pc:docMk/>
            <pc:sldMk cId="1077653495" sldId="2147472044"/>
            <ac:spMk id="2" creationId="{D5065B72-35B2-AFAA-73E9-3660B4293162}"/>
          </ac:spMkLst>
        </pc:spChg>
        <pc:spChg chg="del">
          <ac:chgData name="Ece Akgun/INL/TR" userId="633e28cc-3f9c-4d09-9f45-8aa0a05adaa5" providerId="ADAL" clId="{C875FFB0-C919-405D-8AC2-4342D14F811D}" dt="2024-05-01T23:08:56.338" v="3148" actId="478"/>
          <ac:spMkLst>
            <pc:docMk/>
            <pc:sldMk cId="1077653495" sldId="2147472044"/>
            <ac:spMk id="3" creationId="{4CB61DB1-BC7C-B0B4-AFFE-73183385DC38}"/>
          </ac:spMkLst>
        </pc:spChg>
        <pc:spChg chg="del mod">
          <ac:chgData name="Ece Akgun/INL/TR" userId="633e28cc-3f9c-4d09-9f45-8aa0a05adaa5" providerId="ADAL" clId="{C875FFB0-C919-405D-8AC2-4342D14F811D}" dt="2024-05-01T23:07:31.712" v="3143" actId="478"/>
          <ac:spMkLst>
            <pc:docMk/>
            <pc:sldMk cId="1077653495" sldId="2147472044"/>
            <ac:spMk id="5" creationId="{BE6EA651-1B83-6C4D-E20F-8A7B86F76738}"/>
          </ac:spMkLst>
        </pc:spChg>
        <pc:spChg chg="del">
          <ac:chgData name="Ece Akgun/INL/TR" userId="633e28cc-3f9c-4d09-9f45-8aa0a05adaa5" providerId="ADAL" clId="{C875FFB0-C919-405D-8AC2-4342D14F811D}" dt="2024-05-01T23:07:12.675" v="3124" actId="478"/>
          <ac:spMkLst>
            <pc:docMk/>
            <pc:sldMk cId="1077653495" sldId="2147472044"/>
            <ac:spMk id="8" creationId="{5D77EFB3-BB45-F570-752E-4D0D290ECF1B}"/>
          </ac:spMkLst>
        </pc:spChg>
        <pc:spChg chg="del">
          <ac:chgData name="Ece Akgun/INL/TR" userId="633e28cc-3f9c-4d09-9f45-8aa0a05adaa5" providerId="ADAL" clId="{C875FFB0-C919-405D-8AC2-4342D14F811D}" dt="2024-05-01T23:07:15.444" v="3125" actId="478"/>
          <ac:spMkLst>
            <pc:docMk/>
            <pc:sldMk cId="1077653495" sldId="2147472044"/>
            <ac:spMk id="9" creationId="{F09FEF5D-5473-7F04-107B-EC5AE26D657E}"/>
          </ac:spMkLst>
        </pc:spChg>
        <pc:spChg chg="add mod">
          <ac:chgData name="Ece Akgun/INL/TR" userId="633e28cc-3f9c-4d09-9f45-8aa0a05adaa5" providerId="ADAL" clId="{C875FFB0-C919-405D-8AC2-4342D14F811D}" dt="2024-05-01T23:22:05.676" v="3336" actId="20577"/>
          <ac:spMkLst>
            <pc:docMk/>
            <pc:sldMk cId="1077653495" sldId="2147472044"/>
            <ac:spMk id="19" creationId="{977375C5-F777-7621-F3DC-9380BF211E93}"/>
          </ac:spMkLst>
        </pc:spChg>
        <pc:picChg chg="del mod">
          <ac:chgData name="Ece Akgun/INL/TR" userId="633e28cc-3f9c-4d09-9f45-8aa0a05adaa5" providerId="ADAL" clId="{C875FFB0-C919-405D-8AC2-4342D14F811D}" dt="2024-05-01T23:07:08.026" v="3123" actId="478"/>
          <ac:picMkLst>
            <pc:docMk/>
            <pc:sldMk cId="1077653495" sldId="2147472044"/>
            <ac:picMk id="6" creationId="{B6E88CAC-80BD-53BE-3A83-1849A16A15CE}"/>
          </ac:picMkLst>
        </pc:picChg>
        <pc:picChg chg="del">
          <ac:chgData name="Ece Akgun/INL/TR" userId="633e28cc-3f9c-4d09-9f45-8aa0a05adaa5" providerId="ADAL" clId="{C875FFB0-C919-405D-8AC2-4342D14F811D}" dt="2024-05-01T23:07:25.202" v="3140" actId="478"/>
          <ac:picMkLst>
            <pc:docMk/>
            <pc:sldMk cId="1077653495" sldId="2147472044"/>
            <ac:picMk id="7" creationId="{FFF7BEB6-FB53-FA34-897C-E3A835BAE5CE}"/>
          </ac:picMkLst>
        </pc:picChg>
        <pc:picChg chg="add mod">
          <ac:chgData name="Ece Akgun/INL/TR" userId="633e28cc-3f9c-4d09-9f45-8aa0a05adaa5" providerId="ADAL" clId="{C875FFB0-C919-405D-8AC2-4342D14F811D}" dt="2024-05-01T23:08:58.345" v="3149" actId="1076"/>
          <ac:picMkLst>
            <pc:docMk/>
            <pc:sldMk cId="1077653495" sldId="2147472044"/>
            <ac:picMk id="11" creationId="{8FA5EEAA-1802-70E1-FF43-51E7CA7A17B7}"/>
          </ac:picMkLst>
        </pc:picChg>
        <pc:picChg chg="add mod">
          <ac:chgData name="Ece Akgun/INL/TR" userId="633e28cc-3f9c-4d09-9f45-8aa0a05adaa5" providerId="ADAL" clId="{C875FFB0-C919-405D-8AC2-4342D14F811D}" dt="2024-05-01T23:08:59.614" v="3150" actId="1076"/>
          <ac:picMkLst>
            <pc:docMk/>
            <pc:sldMk cId="1077653495" sldId="2147472044"/>
            <ac:picMk id="13" creationId="{74BC7C30-910D-C2BD-E463-DFA94B2E3853}"/>
          </ac:picMkLst>
        </pc:picChg>
        <pc:picChg chg="add mod">
          <ac:chgData name="Ece Akgun/INL/TR" userId="633e28cc-3f9c-4d09-9f45-8aa0a05adaa5" providerId="ADAL" clId="{C875FFB0-C919-405D-8AC2-4342D14F811D}" dt="2024-05-01T23:09:00.708" v="3151" actId="1076"/>
          <ac:picMkLst>
            <pc:docMk/>
            <pc:sldMk cId="1077653495" sldId="2147472044"/>
            <ac:picMk id="16" creationId="{94596D0A-E28F-28F2-B078-D75E912A5C71}"/>
          </ac:picMkLst>
        </pc:picChg>
        <pc:picChg chg="add mod">
          <ac:chgData name="Ece Akgun/INL/TR" userId="633e28cc-3f9c-4d09-9f45-8aa0a05adaa5" providerId="ADAL" clId="{C875FFB0-C919-405D-8AC2-4342D14F811D}" dt="2024-05-01T23:15:10.979" v="3266" actId="1076"/>
          <ac:picMkLst>
            <pc:docMk/>
            <pc:sldMk cId="1077653495" sldId="2147472044"/>
            <ac:picMk id="18" creationId="{F3FBDFC4-96EB-6E5B-73CF-68B8FE0B3A4F}"/>
          </ac:picMkLst>
        </pc:picChg>
        <pc:picChg chg="del">
          <ac:chgData name="Ece Akgun/INL/TR" userId="633e28cc-3f9c-4d09-9f45-8aa0a05adaa5" providerId="ADAL" clId="{C875FFB0-C919-405D-8AC2-4342D14F811D}" dt="2024-05-01T23:05:21.211" v="3086" actId="478"/>
          <ac:picMkLst>
            <pc:docMk/>
            <pc:sldMk cId="1077653495" sldId="2147472044"/>
            <ac:picMk id="21" creationId="{49E8803C-6A10-1B24-0F71-471CE01514CD}"/>
          </ac:picMkLst>
        </pc:picChg>
        <pc:picChg chg="add mod">
          <ac:chgData name="Ece Akgun/INL/TR" userId="633e28cc-3f9c-4d09-9f45-8aa0a05adaa5" providerId="ADAL" clId="{C875FFB0-C919-405D-8AC2-4342D14F811D}" dt="2024-05-01T23:19:40.399" v="3269" actId="1076"/>
          <ac:picMkLst>
            <pc:docMk/>
            <pc:sldMk cId="1077653495" sldId="2147472044"/>
            <ac:picMk id="22" creationId="{9A06A0E4-58EC-6239-BDE3-A3D3CD43CFFF}"/>
          </ac:picMkLst>
        </pc:picChg>
        <pc:picChg chg="add mod">
          <ac:chgData name="Ece Akgun/INL/TR" userId="633e28cc-3f9c-4d09-9f45-8aa0a05adaa5" providerId="ADAL" clId="{C875FFB0-C919-405D-8AC2-4342D14F811D}" dt="2024-05-01T23:20:10.439" v="3271" actId="1076"/>
          <ac:picMkLst>
            <pc:docMk/>
            <pc:sldMk cId="1077653495" sldId="2147472044"/>
            <ac:picMk id="24" creationId="{24DCB5CB-1929-D0DA-167F-8C771C0EE1E5}"/>
          </ac:picMkLst>
        </pc:picChg>
        <pc:picChg chg="del">
          <ac:chgData name="Ece Akgun/INL/TR" userId="633e28cc-3f9c-4d09-9f45-8aa0a05adaa5" providerId="ADAL" clId="{C875FFB0-C919-405D-8AC2-4342D14F811D}" dt="2024-05-01T23:06:09.209" v="3105" actId="478"/>
          <ac:picMkLst>
            <pc:docMk/>
            <pc:sldMk cId="1077653495" sldId="2147472044"/>
            <ac:picMk id="26" creationId="{430D5998-7799-7E05-0FE1-EDFCD636D680}"/>
          </ac:picMkLst>
        </pc:picChg>
        <pc:picChg chg="add mod">
          <ac:chgData name="Ece Akgun/INL/TR" userId="633e28cc-3f9c-4d09-9f45-8aa0a05adaa5" providerId="ADAL" clId="{C875FFB0-C919-405D-8AC2-4342D14F811D}" dt="2024-05-01T23:21:52.217" v="3296" actId="1076"/>
          <ac:picMkLst>
            <pc:docMk/>
            <pc:sldMk cId="1077653495" sldId="2147472044"/>
            <ac:picMk id="27" creationId="{6E67D5F2-02E8-08B7-9FF2-711FE2B24CE2}"/>
          </ac:picMkLst>
        </pc:picChg>
        <pc:picChg chg="del">
          <ac:chgData name="Ece Akgun/INL/TR" userId="633e28cc-3f9c-4d09-9f45-8aa0a05adaa5" providerId="ADAL" clId="{C875FFB0-C919-405D-8AC2-4342D14F811D}" dt="2024-05-01T23:07:05.763" v="3121" actId="478"/>
          <ac:picMkLst>
            <pc:docMk/>
            <pc:sldMk cId="1077653495" sldId="2147472044"/>
            <ac:picMk id="28" creationId="{7941EA3C-C06D-3672-9FE0-B272BB2D81EE}"/>
          </ac:picMkLst>
        </pc:picChg>
        <pc:picChg chg="del">
          <ac:chgData name="Ece Akgun/INL/TR" userId="633e28cc-3f9c-4d09-9f45-8aa0a05adaa5" providerId="ADAL" clId="{C875FFB0-C919-405D-8AC2-4342D14F811D}" dt="2024-05-01T23:08:48.683" v="3144" actId="478"/>
          <ac:picMkLst>
            <pc:docMk/>
            <pc:sldMk cId="1077653495" sldId="2147472044"/>
            <ac:picMk id="30" creationId="{68399639-BC60-018C-AED9-8E2464DD23AB}"/>
          </ac:picMkLst>
        </pc:picChg>
        <pc:picChg chg="del">
          <ac:chgData name="Ece Akgun/INL/TR" userId="633e28cc-3f9c-4d09-9f45-8aa0a05adaa5" providerId="ADAL" clId="{C875FFB0-C919-405D-8AC2-4342D14F811D}" dt="2024-05-01T23:08:50" v="3145" actId="478"/>
          <ac:picMkLst>
            <pc:docMk/>
            <pc:sldMk cId="1077653495" sldId="2147472044"/>
            <ac:picMk id="32" creationId="{2F1CB23B-203F-35E9-F927-15DEFD5D25DB}"/>
          </ac:picMkLst>
        </pc:picChg>
        <pc:picChg chg="del">
          <ac:chgData name="Ece Akgun/INL/TR" userId="633e28cc-3f9c-4d09-9f45-8aa0a05adaa5" providerId="ADAL" clId="{C875FFB0-C919-405D-8AC2-4342D14F811D}" dt="2024-05-01T23:08:51.155" v="3146" actId="478"/>
          <ac:picMkLst>
            <pc:docMk/>
            <pc:sldMk cId="1077653495" sldId="2147472044"/>
            <ac:picMk id="34" creationId="{1F0619ED-365A-029A-9FE6-CC514369DB2F}"/>
          </ac:picMkLst>
        </pc:picChg>
        <pc:picChg chg="del">
          <ac:chgData name="Ece Akgun/INL/TR" userId="633e28cc-3f9c-4d09-9f45-8aa0a05adaa5" providerId="ADAL" clId="{C875FFB0-C919-405D-8AC2-4342D14F811D}" dt="2024-05-01T23:08:52.582" v="3147" actId="478"/>
          <ac:picMkLst>
            <pc:docMk/>
            <pc:sldMk cId="1077653495" sldId="2147472044"/>
            <ac:picMk id="36" creationId="{900A558F-3221-4A04-B34B-2E290BC0E934}"/>
          </ac:picMkLst>
        </pc:picChg>
      </pc:sldChg>
      <pc:sldChg chg="del">
        <pc:chgData name="Ece Akgun/INL/TR" userId="633e28cc-3f9c-4d09-9f45-8aa0a05adaa5" providerId="ADAL" clId="{C875FFB0-C919-405D-8AC2-4342D14F811D}" dt="2024-04-30T10:14:21.857" v="53" actId="47"/>
        <pc:sldMkLst>
          <pc:docMk/>
          <pc:sldMk cId="666217490" sldId="2147474005"/>
        </pc:sldMkLst>
      </pc:sldChg>
      <pc:sldChg chg="del">
        <pc:chgData name="Ece Akgun/INL/TR" userId="633e28cc-3f9c-4d09-9f45-8aa0a05adaa5" providerId="ADAL" clId="{C875FFB0-C919-405D-8AC2-4342D14F811D}" dt="2024-04-30T10:14:31.836" v="54" actId="47"/>
        <pc:sldMkLst>
          <pc:docMk/>
          <pc:sldMk cId="0" sldId="2147474007"/>
        </pc:sldMkLst>
      </pc:sldChg>
      <pc:sldChg chg="addSp delSp modSp del mod">
        <pc:chgData name="Ece Akgun/INL/TR" userId="633e28cc-3f9c-4d09-9f45-8aa0a05adaa5" providerId="ADAL" clId="{C875FFB0-C919-405D-8AC2-4342D14F811D}" dt="2024-05-02T05:52:44.245" v="3912" actId="47"/>
        <pc:sldMkLst>
          <pc:docMk/>
          <pc:sldMk cId="4265772338" sldId="2147474016"/>
        </pc:sldMkLst>
        <pc:picChg chg="del">
          <ac:chgData name="Ece Akgun/INL/TR" userId="633e28cc-3f9c-4d09-9f45-8aa0a05adaa5" providerId="ADAL" clId="{C875FFB0-C919-405D-8AC2-4342D14F811D}" dt="2024-04-30T11:09:09.358" v="251" actId="478"/>
          <ac:picMkLst>
            <pc:docMk/>
            <pc:sldMk cId="4265772338" sldId="2147474016"/>
            <ac:picMk id="3" creationId="{1B80B63B-C8B0-A707-D085-0A187DEAC05A}"/>
          </ac:picMkLst>
        </pc:picChg>
        <pc:picChg chg="add del mod">
          <ac:chgData name="Ece Akgun/INL/TR" userId="633e28cc-3f9c-4d09-9f45-8aa0a05adaa5" providerId="ADAL" clId="{C875FFB0-C919-405D-8AC2-4342D14F811D}" dt="2024-05-01T23:33:54.204" v="3679" actId="21"/>
          <ac:picMkLst>
            <pc:docMk/>
            <pc:sldMk cId="4265772338" sldId="2147474016"/>
            <ac:picMk id="3" creationId="{39599874-EF86-76D3-D212-A1AB169E3213}"/>
          </ac:picMkLst>
        </pc:picChg>
        <pc:picChg chg="add del">
          <ac:chgData name="Ece Akgun/INL/TR" userId="633e28cc-3f9c-4d09-9f45-8aa0a05adaa5" providerId="ADAL" clId="{C875FFB0-C919-405D-8AC2-4342D14F811D}" dt="2024-04-30T11:09:08.202" v="250" actId="478"/>
          <ac:picMkLst>
            <pc:docMk/>
            <pc:sldMk cId="4265772338" sldId="2147474016"/>
            <ac:picMk id="5" creationId="{12D252CA-1FDB-9BA2-A6F5-EC331B486731}"/>
          </ac:picMkLst>
        </pc:picChg>
        <pc:picChg chg="add del mod">
          <ac:chgData name="Ece Akgun/INL/TR" userId="633e28cc-3f9c-4d09-9f45-8aa0a05adaa5" providerId="ADAL" clId="{C875FFB0-C919-405D-8AC2-4342D14F811D}" dt="2024-05-01T23:33:54.204" v="3679" actId="21"/>
          <ac:picMkLst>
            <pc:docMk/>
            <pc:sldMk cId="4265772338" sldId="2147474016"/>
            <ac:picMk id="6" creationId="{A42DF37C-17D3-F7B1-33F2-5840FD7C1F97}"/>
          </ac:picMkLst>
        </pc:picChg>
        <pc:picChg chg="add del">
          <ac:chgData name="Ece Akgun/INL/TR" userId="633e28cc-3f9c-4d09-9f45-8aa0a05adaa5" providerId="ADAL" clId="{C875FFB0-C919-405D-8AC2-4342D14F811D}" dt="2024-04-30T11:09:04.507" v="248" actId="21"/>
          <ac:picMkLst>
            <pc:docMk/>
            <pc:sldMk cId="4265772338" sldId="2147474016"/>
            <ac:picMk id="7" creationId="{BEB22D5E-3FE4-CE1B-11F2-9C881BBDE26E}"/>
          </ac:picMkLst>
        </pc:picChg>
        <pc:picChg chg="add del mod">
          <ac:chgData name="Ece Akgun/INL/TR" userId="633e28cc-3f9c-4d09-9f45-8aa0a05adaa5" providerId="ADAL" clId="{C875FFB0-C919-405D-8AC2-4342D14F811D}" dt="2024-05-01T23:33:54.204" v="3679" actId="21"/>
          <ac:picMkLst>
            <pc:docMk/>
            <pc:sldMk cId="4265772338" sldId="2147474016"/>
            <ac:picMk id="8" creationId="{89409570-7AF2-DBA2-7769-F96714C2799F}"/>
          </ac:picMkLst>
        </pc:picChg>
        <pc:picChg chg="add del mod">
          <ac:chgData name="Ece Akgun/INL/TR" userId="633e28cc-3f9c-4d09-9f45-8aa0a05adaa5" providerId="ADAL" clId="{C875FFB0-C919-405D-8AC2-4342D14F811D}" dt="2024-05-02T05:52:06.973" v="3905" actId="478"/>
          <ac:picMkLst>
            <pc:docMk/>
            <pc:sldMk cId="4265772338" sldId="2147474016"/>
            <ac:picMk id="9" creationId="{EB38A26B-D703-0FF7-21E1-3468288998BB}"/>
          </ac:picMkLst>
        </pc:picChg>
        <pc:picChg chg="add del">
          <ac:chgData name="Ece Akgun/INL/TR" userId="633e28cc-3f9c-4d09-9f45-8aa0a05adaa5" providerId="ADAL" clId="{C875FFB0-C919-405D-8AC2-4342D14F811D}" dt="2024-04-30T11:08:36.431" v="239" actId="21"/>
          <ac:picMkLst>
            <pc:docMk/>
            <pc:sldMk cId="4265772338" sldId="2147474016"/>
            <ac:picMk id="11" creationId="{1F4286D5-6507-D120-EFA8-E0C2CF40B5FE}"/>
          </ac:picMkLst>
        </pc:picChg>
        <pc:picChg chg="add del mod">
          <ac:chgData name="Ece Akgun/INL/TR" userId="633e28cc-3f9c-4d09-9f45-8aa0a05adaa5" providerId="ADAL" clId="{C875FFB0-C919-405D-8AC2-4342D14F811D}" dt="2024-05-01T23:39:40.307" v="3814" actId="478"/>
          <ac:picMkLst>
            <pc:docMk/>
            <pc:sldMk cId="4265772338" sldId="2147474016"/>
            <ac:picMk id="11" creationId="{3547C191-34C2-4702-29CD-F4F208E4599C}"/>
          </ac:picMkLst>
        </pc:picChg>
        <pc:picChg chg="add del mod">
          <ac:chgData name="Ece Akgun/INL/TR" userId="633e28cc-3f9c-4d09-9f45-8aa0a05adaa5" providerId="ADAL" clId="{C875FFB0-C919-405D-8AC2-4342D14F811D}" dt="2024-04-30T11:08:33.421" v="238" actId="478"/>
          <ac:picMkLst>
            <pc:docMk/>
            <pc:sldMk cId="4265772338" sldId="2147474016"/>
            <ac:picMk id="13" creationId="{0F474CD7-BB2C-727A-D3E8-ABE3227BBBEF}"/>
          </ac:picMkLst>
        </pc:picChg>
        <pc:picChg chg="add del">
          <ac:chgData name="Ece Akgun/INL/TR" userId="633e28cc-3f9c-4d09-9f45-8aa0a05adaa5" providerId="ADAL" clId="{C875FFB0-C919-405D-8AC2-4342D14F811D}" dt="2024-04-30T11:07:22.974" v="220" actId="21"/>
          <ac:picMkLst>
            <pc:docMk/>
            <pc:sldMk cId="4265772338" sldId="2147474016"/>
            <ac:picMk id="15" creationId="{FF895E60-97D6-936E-1748-2C6BBD355D21}"/>
          </ac:picMkLst>
        </pc:picChg>
        <pc:picChg chg="add del mod">
          <ac:chgData name="Ece Akgun/INL/TR" userId="633e28cc-3f9c-4d09-9f45-8aa0a05adaa5" providerId="ADAL" clId="{C875FFB0-C919-405D-8AC2-4342D14F811D}" dt="2024-04-30T11:00:34.042" v="81" actId="21"/>
          <ac:picMkLst>
            <pc:docMk/>
            <pc:sldMk cId="4265772338" sldId="2147474016"/>
            <ac:picMk id="17" creationId="{EB598F0D-2B9C-281B-7EDD-59712E9151AE}"/>
          </ac:picMkLst>
        </pc:picChg>
      </pc:sldChg>
      <pc:sldChg chg="delSp del mod">
        <pc:chgData name="Ece Akgun/INL/TR" userId="633e28cc-3f9c-4d09-9f45-8aa0a05adaa5" providerId="ADAL" clId="{C875FFB0-C919-405D-8AC2-4342D14F811D}" dt="2024-04-30T11:08:14.432" v="230" actId="47"/>
        <pc:sldMkLst>
          <pc:docMk/>
          <pc:sldMk cId="645165453" sldId="2147474017"/>
        </pc:sldMkLst>
        <pc:picChg chg="del">
          <ac:chgData name="Ece Akgun/INL/TR" userId="633e28cc-3f9c-4d09-9f45-8aa0a05adaa5" providerId="ADAL" clId="{C875FFB0-C919-405D-8AC2-4342D14F811D}" dt="2024-04-30T11:07:04.891" v="215" actId="478"/>
          <ac:picMkLst>
            <pc:docMk/>
            <pc:sldMk cId="645165453" sldId="2147474017"/>
            <ac:picMk id="4" creationId="{CBFDED30-A2F5-5B89-D87F-6DA32D52B767}"/>
          </ac:picMkLst>
        </pc:picChg>
        <pc:picChg chg="del">
          <ac:chgData name="Ece Akgun/INL/TR" userId="633e28cc-3f9c-4d09-9f45-8aa0a05adaa5" providerId="ADAL" clId="{C875FFB0-C919-405D-8AC2-4342D14F811D}" dt="2024-04-30T11:07:03.023" v="214" actId="478"/>
          <ac:picMkLst>
            <pc:docMk/>
            <pc:sldMk cId="645165453" sldId="2147474017"/>
            <ac:picMk id="6" creationId="{107AB9EF-51B8-BC54-A938-9739F468CF89}"/>
          </ac:picMkLst>
        </pc:picChg>
      </pc:sldChg>
      <pc:sldChg chg="addSp delSp modSp add del mod setBg">
        <pc:chgData name="Ece Akgun/INL/TR" userId="633e28cc-3f9c-4d09-9f45-8aa0a05adaa5" providerId="ADAL" clId="{C875FFB0-C919-405D-8AC2-4342D14F811D}" dt="2024-04-30T11:10:28.249" v="265" actId="47"/>
        <pc:sldMkLst>
          <pc:docMk/>
          <pc:sldMk cId="1291006836" sldId="2147474019"/>
        </pc:sldMkLst>
        <pc:spChg chg="add del mod ord">
          <ac:chgData name="Ece Akgun/INL/TR" userId="633e28cc-3f9c-4d09-9f45-8aa0a05adaa5" providerId="ADAL" clId="{C875FFB0-C919-405D-8AC2-4342D14F811D}" dt="2024-04-30T11:06:52.172" v="213" actId="1076"/>
          <ac:spMkLst>
            <pc:docMk/>
            <pc:sldMk cId="1291006836" sldId="2147474019"/>
            <ac:spMk id="18" creationId="{EA10039E-F025-013E-EF67-6F533E7DB882}"/>
          </ac:spMkLst>
        </pc:spChg>
        <pc:picChg chg="add del mod">
          <ac:chgData name="Ece Akgun/INL/TR" userId="633e28cc-3f9c-4d09-9f45-8aa0a05adaa5" providerId="ADAL" clId="{C875FFB0-C919-405D-8AC2-4342D14F811D}" dt="2024-04-30T11:04:41.333" v="179" actId="478"/>
          <ac:picMkLst>
            <pc:docMk/>
            <pc:sldMk cId="1291006836" sldId="2147474019"/>
            <ac:picMk id="2" creationId="{EB598F0D-2B9C-281B-7EDD-59712E9151AE}"/>
          </ac:picMkLst>
        </pc:picChg>
        <pc:picChg chg="add del mod">
          <ac:chgData name="Ece Akgun/INL/TR" userId="633e28cc-3f9c-4d09-9f45-8aa0a05adaa5" providerId="ADAL" clId="{C875FFB0-C919-405D-8AC2-4342D14F811D}" dt="2024-04-30T11:01:10.749" v="93" actId="478"/>
          <ac:picMkLst>
            <pc:docMk/>
            <pc:sldMk cId="1291006836" sldId="2147474019"/>
            <ac:picMk id="4" creationId="{83C421B5-11EB-E10F-E1E0-CF99B3993992}"/>
          </ac:picMkLst>
        </pc:picChg>
        <pc:picChg chg="add mod ord">
          <ac:chgData name="Ece Akgun/INL/TR" userId="633e28cc-3f9c-4d09-9f45-8aa0a05adaa5" providerId="ADAL" clId="{C875FFB0-C919-405D-8AC2-4342D14F811D}" dt="2024-04-30T11:05:21.077" v="191" actId="1076"/>
          <ac:picMkLst>
            <pc:docMk/>
            <pc:sldMk cId="1291006836" sldId="2147474019"/>
            <ac:picMk id="6" creationId="{21E22EF9-64AF-292A-3355-B4BC9C88AB2A}"/>
          </ac:picMkLst>
        </pc:picChg>
        <pc:picChg chg="del mod">
          <ac:chgData name="Ece Akgun/INL/TR" userId="633e28cc-3f9c-4d09-9f45-8aa0a05adaa5" providerId="ADAL" clId="{C875FFB0-C919-405D-8AC2-4342D14F811D}" dt="2024-04-30T11:01:07.571" v="90" actId="478"/>
          <ac:picMkLst>
            <pc:docMk/>
            <pc:sldMk cId="1291006836" sldId="2147474019"/>
            <ac:picMk id="7" creationId="{F5D361C3-76EB-5E84-3D7D-F73D3A920A6A}"/>
          </ac:picMkLst>
        </pc:picChg>
        <pc:picChg chg="del">
          <ac:chgData name="Ece Akgun/INL/TR" userId="633e28cc-3f9c-4d09-9f45-8aa0a05adaa5" providerId="ADAL" clId="{C875FFB0-C919-405D-8AC2-4342D14F811D}" dt="2024-04-30T11:00:38.542" v="82" actId="478"/>
          <ac:picMkLst>
            <pc:docMk/>
            <pc:sldMk cId="1291006836" sldId="2147474019"/>
            <ac:picMk id="9" creationId="{0626B186-E1F6-7C0B-D317-89F6261F9F38}"/>
          </ac:picMkLst>
        </pc:picChg>
        <pc:picChg chg="add del mod">
          <ac:chgData name="Ece Akgun/INL/TR" userId="633e28cc-3f9c-4d09-9f45-8aa0a05adaa5" providerId="ADAL" clId="{C875FFB0-C919-405D-8AC2-4342D14F811D}" dt="2024-04-30T11:05:44.789" v="201" actId="478"/>
          <ac:picMkLst>
            <pc:docMk/>
            <pc:sldMk cId="1291006836" sldId="2147474019"/>
            <ac:picMk id="10" creationId="{BE578B35-0C28-8C80-5E72-D8CE0DEC9FAD}"/>
          </ac:picMkLst>
        </pc:picChg>
        <pc:picChg chg="add mod">
          <ac:chgData name="Ece Akgun/INL/TR" userId="633e28cc-3f9c-4d09-9f45-8aa0a05adaa5" providerId="ADAL" clId="{C875FFB0-C919-405D-8AC2-4342D14F811D}" dt="2024-04-30T11:05:23.262" v="192" actId="1076"/>
          <ac:picMkLst>
            <pc:docMk/>
            <pc:sldMk cId="1291006836" sldId="2147474019"/>
            <ac:picMk id="12" creationId="{6B8FFD4E-5798-E2CC-6BF5-5E7345BFF633}"/>
          </ac:picMkLst>
        </pc:picChg>
        <pc:picChg chg="add mod">
          <ac:chgData name="Ece Akgun/INL/TR" userId="633e28cc-3f9c-4d09-9f45-8aa0a05adaa5" providerId="ADAL" clId="{C875FFB0-C919-405D-8AC2-4342D14F811D}" dt="2024-04-30T11:06:06.001" v="205" actId="14100"/>
          <ac:picMkLst>
            <pc:docMk/>
            <pc:sldMk cId="1291006836" sldId="2147474019"/>
            <ac:picMk id="14" creationId="{5D478BEE-DF89-6937-DF11-A671A0C25008}"/>
          </ac:picMkLst>
        </pc:picChg>
        <pc:picChg chg="del mod">
          <ac:chgData name="Ece Akgun/INL/TR" userId="633e28cc-3f9c-4d09-9f45-8aa0a05adaa5" providerId="ADAL" clId="{C875FFB0-C919-405D-8AC2-4342D14F811D}" dt="2024-04-30T11:03:35.614" v="168" actId="478"/>
          <ac:picMkLst>
            <pc:docMk/>
            <pc:sldMk cId="1291006836" sldId="2147474019"/>
            <ac:picMk id="17" creationId="{0F47DB51-D88C-3BB8-B8A8-975649158BF0}"/>
          </ac:picMkLst>
        </pc:picChg>
        <pc:picChg chg="mod">
          <ac:chgData name="Ece Akgun/INL/TR" userId="633e28cc-3f9c-4d09-9f45-8aa0a05adaa5" providerId="ADAL" clId="{C875FFB0-C919-405D-8AC2-4342D14F811D}" dt="2024-04-30T11:08:25.252" v="235" actId="1076"/>
          <ac:picMkLst>
            <pc:docMk/>
            <pc:sldMk cId="1291006836" sldId="2147474019"/>
            <ac:picMk id="20" creationId="{58059416-7368-A41A-9A3E-728AE0450D0B}"/>
          </ac:picMkLst>
        </pc:picChg>
      </pc:sldChg>
      <pc:sldChg chg="addSp delSp modSp del mod">
        <pc:chgData name="Ece Akgun/INL/TR" userId="633e28cc-3f9c-4d09-9f45-8aa0a05adaa5" providerId="ADAL" clId="{C875FFB0-C919-405D-8AC2-4342D14F811D}" dt="2024-04-30T11:10:26.384" v="264" actId="47"/>
        <pc:sldMkLst>
          <pc:docMk/>
          <pc:sldMk cId="130239850" sldId="2147474020"/>
        </pc:sldMkLst>
        <pc:picChg chg="add del">
          <ac:chgData name="Ece Akgun/INL/TR" userId="633e28cc-3f9c-4d09-9f45-8aa0a05adaa5" providerId="ADAL" clId="{C875FFB0-C919-405D-8AC2-4342D14F811D}" dt="2024-04-30T11:10:15.296" v="261" actId="21"/>
          <ac:picMkLst>
            <pc:docMk/>
            <pc:sldMk cId="130239850" sldId="2147474020"/>
            <ac:picMk id="4" creationId="{4EC4FA4E-3AC7-468A-8AE0-3E21E63F3D07}"/>
          </ac:picMkLst>
        </pc:picChg>
        <pc:picChg chg="add del mod">
          <ac:chgData name="Ece Akgun/INL/TR" userId="633e28cc-3f9c-4d09-9f45-8aa0a05adaa5" providerId="ADAL" clId="{C875FFB0-C919-405D-8AC2-4342D14F811D}" dt="2024-04-30T11:10:15.296" v="261" actId="21"/>
          <ac:picMkLst>
            <pc:docMk/>
            <pc:sldMk cId="130239850" sldId="2147474020"/>
            <ac:picMk id="6" creationId="{FC1F4882-764E-655D-AB54-F93FF021E5DC}"/>
          </ac:picMkLst>
        </pc:picChg>
      </pc:sldChg>
      <pc:sldChg chg="add del ord">
        <pc:chgData name="Ece Akgun/INL/TR" userId="633e28cc-3f9c-4d09-9f45-8aa0a05adaa5" providerId="ADAL" clId="{C875FFB0-C919-405D-8AC2-4342D14F811D}" dt="2024-05-01T20:29:20.503" v="751" actId="47"/>
        <pc:sldMkLst>
          <pc:docMk/>
          <pc:sldMk cId="1520230798" sldId="2147474021"/>
        </pc:sldMkLst>
      </pc:sldChg>
      <pc:sldChg chg="del ord">
        <pc:chgData name="Ece Akgun/INL/TR" userId="633e28cc-3f9c-4d09-9f45-8aa0a05adaa5" providerId="ADAL" clId="{C875FFB0-C919-405D-8AC2-4342D14F811D}" dt="2024-05-01T20:29:22.714" v="752" actId="47"/>
        <pc:sldMkLst>
          <pc:docMk/>
          <pc:sldMk cId="453000874" sldId="2147474022"/>
        </pc:sldMkLst>
      </pc:sldChg>
      <pc:sldChg chg="del">
        <pc:chgData name="Ece Akgun/INL/TR" userId="633e28cc-3f9c-4d09-9f45-8aa0a05adaa5" providerId="ADAL" clId="{C875FFB0-C919-405D-8AC2-4342D14F811D}" dt="2024-04-30T10:13:31.610" v="40" actId="47"/>
        <pc:sldMkLst>
          <pc:docMk/>
          <pc:sldMk cId="1781140775" sldId="2147474023"/>
        </pc:sldMkLst>
      </pc:sldChg>
      <pc:sldChg chg="addSp delSp del mod modNotesTx">
        <pc:chgData name="Ece Akgun/INL/TR" userId="633e28cc-3f9c-4d09-9f45-8aa0a05adaa5" providerId="ADAL" clId="{C875FFB0-C919-405D-8AC2-4342D14F811D}" dt="2024-04-30T11:00:26.610" v="78" actId="47"/>
        <pc:sldMkLst>
          <pc:docMk/>
          <pc:sldMk cId="4233611726" sldId="2147474024"/>
        </pc:sldMkLst>
        <pc:picChg chg="del">
          <ac:chgData name="Ece Akgun/INL/TR" userId="633e28cc-3f9c-4d09-9f45-8aa0a05adaa5" providerId="ADAL" clId="{C875FFB0-C919-405D-8AC2-4342D14F811D}" dt="2024-04-30T11:00:10.537" v="72" actId="478"/>
          <ac:picMkLst>
            <pc:docMk/>
            <pc:sldMk cId="4233611726" sldId="2147474024"/>
            <ac:picMk id="3" creationId="{ABC23F6C-7C41-3649-374A-FE6586C2C291}"/>
          </ac:picMkLst>
        </pc:picChg>
        <pc:picChg chg="add del">
          <ac:chgData name="Ece Akgun/INL/TR" userId="633e28cc-3f9c-4d09-9f45-8aa0a05adaa5" providerId="ADAL" clId="{C875FFB0-C919-405D-8AC2-4342D14F811D}" dt="2024-04-30T11:00:22.604" v="77" actId="478"/>
          <ac:picMkLst>
            <pc:docMk/>
            <pc:sldMk cId="4233611726" sldId="2147474024"/>
            <ac:picMk id="8" creationId="{BFBBF512-F0C5-6244-39EF-80563A3895A5}"/>
          </ac:picMkLst>
        </pc:picChg>
      </pc:sldChg>
      <pc:sldChg chg="addSp delSp modSp mod ord">
        <pc:chgData name="Ece Akgun/INL/TR" userId="633e28cc-3f9c-4d09-9f45-8aa0a05adaa5" providerId="ADAL" clId="{C875FFB0-C919-405D-8AC2-4342D14F811D}" dt="2024-05-01T20:35:54.459" v="859" actId="1076"/>
        <pc:sldMkLst>
          <pc:docMk/>
          <pc:sldMk cId="418987054" sldId="2147474028"/>
        </pc:sldMkLst>
        <pc:spChg chg="del">
          <ac:chgData name="Ece Akgun/INL/TR" userId="633e28cc-3f9c-4d09-9f45-8aa0a05adaa5" providerId="ADAL" clId="{C875FFB0-C919-405D-8AC2-4342D14F811D}" dt="2024-05-01T20:30:33.928" v="769" actId="478"/>
          <ac:spMkLst>
            <pc:docMk/>
            <pc:sldMk cId="418987054" sldId="2147474028"/>
            <ac:spMk id="5" creationId="{6AA1E8EA-0B9F-883C-8BF7-01D6FB5DA306}"/>
          </ac:spMkLst>
        </pc:spChg>
        <pc:spChg chg="add mod">
          <ac:chgData name="Ece Akgun/INL/TR" userId="633e28cc-3f9c-4d09-9f45-8aa0a05adaa5" providerId="ADAL" clId="{C875FFB0-C919-405D-8AC2-4342D14F811D}" dt="2024-05-01T20:35:54.459" v="859" actId="1076"/>
          <ac:spMkLst>
            <pc:docMk/>
            <pc:sldMk cId="418987054" sldId="2147474028"/>
            <ac:spMk id="10" creationId="{E16076FE-0293-5EBE-410A-7461AA775E55}"/>
          </ac:spMkLst>
        </pc:spChg>
        <pc:spChg chg="del">
          <ac:chgData name="Ece Akgun/INL/TR" userId="633e28cc-3f9c-4d09-9f45-8aa0a05adaa5" providerId="ADAL" clId="{C875FFB0-C919-405D-8AC2-4342D14F811D}" dt="2024-05-01T20:30:36.964" v="770" actId="478"/>
          <ac:spMkLst>
            <pc:docMk/>
            <pc:sldMk cId="418987054" sldId="2147474028"/>
            <ac:spMk id="12" creationId="{9612817D-697E-B791-4B1B-B623C9411EB3}"/>
          </ac:spMkLst>
        </pc:spChg>
        <pc:spChg chg="add mod">
          <ac:chgData name="Ece Akgun/INL/TR" userId="633e28cc-3f9c-4d09-9f45-8aa0a05adaa5" providerId="ADAL" clId="{C875FFB0-C919-405D-8AC2-4342D14F811D}" dt="2024-05-01T20:33:47.930" v="797" actId="255"/>
          <ac:spMkLst>
            <pc:docMk/>
            <pc:sldMk cId="418987054" sldId="2147474028"/>
            <ac:spMk id="13" creationId="{47147160-B9C7-50AC-41A6-783F4B1E4631}"/>
          </ac:spMkLst>
        </pc:spChg>
        <pc:picChg chg="mod">
          <ac:chgData name="Ece Akgun/INL/TR" userId="633e28cc-3f9c-4d09-9f45-8aa0a05adaa5" providerId="ADAL" clId="{C875FFB0-C919-405D-8AC2-4342D14F811D}" dt="2024-05-01T20:27:12.301" v="717" actId="1076"/>
          <ac:picMkLst>
            <pc:docMk/>
            <pc:sldMk cId="418987054" sldId="2147474028"/>
            <ac:picMk id="2" creationId="{2E954792-AF3A-3D10-46DC-7002C69B49FC}"/>
          </ac:picMkLst>
        </pc:picChg>
        <pc:picChg chg="add del">
          <ac:chgData name="Ece Akgun/INL/TR" userId="633e28cc-3f9c-4d09-9f45-8aa0a05adaa5" providerId="ADAL" clId="{C875FFB0-C919-405D-8AC2-4342D14F811D}" dt="2024-05-01T20:28:41.558" v="745" actId="478"/>
          <ac:picMkLst>
            <pc:docMk/>
            <pc:sldMk cId="418987054" sldId="2147474028"/>
            <ac:picMk id="4" creationId="{2233C311-33C1-7E56-E4EA-3C77152C7B9E}"/>
          </ac:picMkLst>
        </pc:picChg>
        <pc:picChg chg="add mod">
          <ac:chgData name="Ece Akgun/INL/TR" userId="633e28cc-3f9c-4d09-9f45-8aa0a05adaa5" providerId="ADAL" clId="{C875FFB0-C919-405D-8AC2-4342D14F811D}" dt="2024-05-01T20:35:18.895" v="854" actId="1076"/>
          <ac:picMkLst>
            <pc:docMk/>
            <pc:sldMk cId="418987054" sldId="2147474028"/>
            <ac:picMk id="6" creationId="{C422BB92-DEC4-AACA-559E-B5281CD560C2}"/>
          </ac:picMkLst>
        </pc:picChg>
        <pc:picChg chg="add del mod">
          <ac:chgData name="Ece Akgun/INL/TR" userId="633e28cc-3f9c-4d09-9f45-8aa0a05adaa5" providerId="ADAL" clId="{C875FFB0-C919-405D-8AC2-4342D14F811D}" dt="2024-05-01T20:33:08.474" v="788" actId="478"/>
          <ac:picMkLst>
            <pc:docMk/>
            <pc:sldMk cId="418987054" sldId="2147474028"/>
            <ac:picMk id="8" creationId="{3501026D-2B7A-410C-CDF9-0314D49BA91E}"/>
          </ac:picMkLst>
        </pc:picChg>
      </pc:sldChg>
      <pc:sldChg chg="addSp delSp modSp del mod ord delAnim modAnim">
        <pc:chgData name="Ece Akgun/INL/TR" userId="633e28cc-3f9c-4d09-9f45-8aa0a05adaa5" providerId="ADAL" clId="{C875FFB0-C919-405D-8AC2-4342D14F811D}" dt="2024-05-01T22:48:32.272" v="2882" actId="47"/>
        <pc:sldMkLst>
          <pc:docMk/>
          <pc:sldMk cId="1931362686" sldId="2147474029"/>
        </pc:sldMkLst>
        <pc:spChg chg="add mod">
          <ac:chgData name="Ece Akgun/INL/TR" userId="633e28cc-3f9c-4d09-9f45-8aa0a05adaa5" providerId="ADAL" clId="{C875FFB0-C919-405D-8AC2-4342D14F811D}" dt="2024-04-30T12:48:20.645" v="269" actId="1076"/>
          <ac:spMkLst>
            <pc:docMk/>
            <pc:sldMk cId="1931362686" sldId="2147474029"/>
            <ac:spMk id="5" creationId="{6243A2DC-5D50-CCBC-B868-63C001DC001F}"/>
          </ac:spMkLst>
        </pc:spChg>
        <pc:picChg chg="add del mod">
          <ac:chgData name="Ece Akgun/INL/TR" userId="633e28cc-3f9c-4d09-9f45-8aa0a05adaa5" providerId="ADAL" clId="{C875FFB0-C919-405D-8AC2-4342D14F811D}" dt="2024-05-01T21:14:03.398" v="1307" actId="478"/>
          <ac:picMkLst>
            <pc:docMk/>
            <pc:sldMk cId="1931362686" sldId="2147474029"/>
            <ac:picMk id="2" creationId="{2E954792-AF3A-3D10-46DC-7002C69B49FC}"/>
          </ac:picMkLst>
        </pc:picChg>
        <pc:picChg chg="del">
          <ac:chgData name="Ece Akgun/INL/TR" userId="633e28cc-3f9c-4d09-9f45-8aa0a05adaa5" providerId="ADAL" clId="{C875FFB0-C919-405D-8AC2-4342D14F811D}" dt="2024-04-30T10:13:43.373" v="41" actId="478"/>
          <ac:picMkLst>
            <pc:docMk/>
            <pc:sldMk cId="1931362686" sldId="2147474029"/>
            <ac:picMk id="3" creationId="{23BC9E08-6D6C-B854-6447-A40964725146}"/>
          </ac:picMkLst>
        </pc:picChg>
        <pc:picChg chg="add del mod">
          <ac:chgData name="Ece Akgun/INL/TR" userId="633e28cc-3f9c-4d09-9f45-8aa0a05adaa5" providerId="ADAL" clId="{C875FFB0-C919-405D-8AC2-4342D14F811D}" dt="2024-05-01T22:36:56.036" v="2741" actId="21"/>
          <ac:picMkLst>
            <pc:docMk/>
            <pc:sldMk cId="1931362686" sldId="2147474029"/>
            <ac:picMk id="6" creationId="{875A139A-55A3-7463-E0A6-0CB9F8A74A5D}"/>
          </ac:picMkLst>
        </pc:picChg>
        <pc:picChg chg="add del">
          <ac:chgData name="Ece Akgun/INL/TR" userId="633e28cc-3f9c-4d09-9f45-8aa0a05adaa5" providerId="ADAL" clId="{C875FFB0-C919-405D-8AC2-4342D14F811D}" dt="2024-05-01T21:14:05.207" v="1308" actId="478"/>
          <ac:picMkLst>
            <pc:docMk/>
            <pc:sldMk cId="1931362686" sldId="2147474029"/>
            <ac:picMk id="15" creationId="{7B41B602-67C7-46A7-A424-40A79497DB81}"/>
          </ac:picMkLst>
        </pc:picChg>
      </pc:sldChg>
      <pc:sldChg chg="addSp delSp modSp del mod ord">
        <pc:chgData name="Ece Akgun/INL/TR" userId="633e28cc-3f9c-4d09-9f45-8aa0a05adaa5" providerId="ADAL" clId="{C875FFB0-C919-405D-8AC2-4342D14F811D}" dt="2024-05-01T19:25:54.628" v="369" actId="47"/>
        <pc:sldMkLst>
          <pc:docMk/>
          <pc:sldMk cId="2745274335" sldId="2147480539"/>
        </pc:sldMkLst>
        <pc:spChg chg="mod">
          <ac:chgData name="Ece Akgun/INL/TR" userId="633e28cc-3f9c-4d09-9f45-8aa0a05adaa5" providerId="ADAL" clId="{C875FFB0-C919-405D-8AC2-4342D14F811D}" dt="2024-04-30T10:13:01.582" v="33" actId="1076"/>
          <ac:spMkLst>
            <pc:docMk/>
            <pc:sldMk cId="2745274335" sldId="2147480539"/>
            <ac:spMk id="2" creationId="{5CEA95EB-6F29-4C19-C6DD-6D4444C1C90A}"/>
          </ac:spMkLst>
        </pc:spChg>
        <pc:spChg chg="del">
          <ac:chgData name="Ece Akgun/INL/TR" userId="633e28cc-3f9c-4d09-9f45-8aa0a05adaa5" providerId="ADAL" clId="{C875FFB0-C919-405D-8AC2-4342D14F811D}" dt="2024-04-30T10:12:08.123" v="8" actId="478"/>
          <ac:spMkLst>
            <pc:docMk/>
            <pc:sldMk cId="2745274335" sldId="2147480539"/>
            <ac:spMk id="3" creationId="{43CFB7DC-3B12-5917-F4AC-10AE3FD5E479}"/>
          </ac:spMkLst>
        </pc:spChg>
        <pc:spChg chg="add del mod">
          <ac:chgData name="Ece Akgun/INL/TR" userId="633e28cc-3f9c-4d09-9f45-8aa0a05adaa5" providerId="ADAL" clId="{C875FFB0-C919-405D-8AC2-4342D14F811D}" dt="2024-04-30T10:12:12.333" v="9" actId="478"/>
          <ac:spMkLst>
            <pc:docMk/>
            <pc:sldMk cId="2745274335" sldId="2147480539"/>
            <ac:spMk id="5" creationId="{FE4F8101-540D-21FF-BA03-70B7AEF40625}"/>
          </ac:spMkLst>
        </pc:spChg>
        <pc:spChg chg="mod">
          <ac:chgData name="Ece Akgun/INL/TR" userId="633e28cc-3f9c-4d09-9f45-8aa0a05adaa5" providerId="ADAL" clId="{C875FFB0-C919-405D-8AC2-4342D14F811D}" dt="2024-04-30T10:12:47.894" v="30" actId="20577"/>
          <ac:spMkLst>
            <pc:docMk/>
            <pc:sldMk cId="2745274335" sldId="2147480539"/>
            <ac:spMk id="18" creationId="{4A87B5A4-A855-CB2F-FA8D-EED1F5A4C5A0}"/>
          </ac:spMkLst>
        </pc:spChg>
        <pc:picChg chg="add del mod">
          <ac:chgData name="Ece Akgun/INL/TR" userId="633e28cc-3f9c-4d09-9f45-8aa0a05adaa5" providerId="ADAL" clId="{C875FFB0-C919-405D-8AC2-4342D14F811D}" dt="2024-05-01T19:06:46.194" v="279" actId="478"/>
          <ac:picMkLst>
            <pc:docMk/>
            <pc:sldMk cId="2745274335" sldId="2147480539"/>
            <ac:picMk id="3" creationId="{E1406F5B-739A-F9B2-4D62-E8C1E64E01B2}"/>
          </ac:picMkLst>
        </pc:picChg>
        <pc:picChg chg="mod">
          <ac:chgData name="Ece Akgun/INL/TR" userId="633e28cc-3f9c-4d09-9f45-8aa0a05adaa5" providerId="ADAL" clId="{C875FFB0-C919-405D-8AC2-4342D14F811D}" dt="2024-04-30T10:12:32.357" v="23" actId="1076"/>
          <ac:picMkLst>
            <pc:docMk/>
            <pc:sldMk cId="2745274335" sldId="2147480539"/>
            <ac:picMk id="11" creationId="{DE496B54-155C-5FC7-352E-B8E499581A12}"/>
          </ac:picMkLst>
        </pc:picChg>
      </pc:sldChg>
      <pc:sldChg chg="addSp delSp modSp mod ord modNotesTx">
        <pc:chgData name="Ece Akgun/INL/TR" userId="633e28cc-3f9c-4d09-9f45-8aa0a05adaa5" providerId="ADAL" clId="{C875FFB0-C919-405D-8AC2-4342D14F811D}" dt="2024-05-02T05:47:02.471" v="3869" actId="1076"/>
        <pc:sldMkLst>
          <pc:docMk/>
          <pc:sldMk cId="680283760" sldId="2147480919"/>
        </pc:sldMkLst>
        <pc:spChg chg="add mod">
          <ac:chgData name="Ece Akgun/INL/TR" userId="633e28cc-3f9c-4d09-9f45-8aa0a05adaa5" providerId="ADAL" clId="{C875FFB0-C919-405D-8AC2-4342D14F811D}" dt="2024-05-01T23:38:34.805" v="3808" actId="20577"/>
          <ac:spMkLst>
            <pc:docMk/>
            <pc:sldMk cId="680283760" sldId="2147480919"/>
            <ac:spMk id="3" creationId="{CB17EC3A-2CF7-001F-75F1-76CD7859453D}"/>
          </ac:spMkLst>
        </pc:spChg>
        <pc:spChg chg="add mod">
          <ac:chgData name="Ece Akgun/INL/TR" userId="633e28cc-3f9c-4d09-9f45-8aa0a05adaa5" providerId="ADAL" clId="{C875FFB0-C919-405D-8AC2-4342D14F811D}" dt="2024-05-01T23:39:34.662" v="3813" actId="1076"/>
          <ac:spMkLst>
            <pc:docMk/>
            <pc:sldMk cId="680283760" sldId="2147480919"/>
            <ac:spMk id="5" creationId="{EFCE04D8-167E-CB19-0455-46516D98B926}"/>
          </ac:spMkLst>
        </pc:spChg>
        <pc:spChg chg="mod">
          <ac:chgData name="Ece Akgun/INL/TR" userId="633e28cc-3f9c-4d09-9f45-8aa0a05adaa5" providerId="ADAL" clId="{C875FFB0-C919-405D-8AC2-4342D14F811D}" dt="2024-05-02T05:47:02.471" v="3869" actId="1076"/>
          <ac:spMkLst>
            <pc:docMk/>
            <pc:sldMk cId="680283760" sldId="2147480919"/>
            <ac:spMk id="7" creationId="{12A2C9E3-0E20-0BD6-C451-0B698FBB92A3}"/>
          </ac:spMkLst>
        </pc:spChg>
        <pc:spChg chg="mod">
          <ac:chgData name="Ece Akgun/INL/TR" userId="633e28cc-3f9c-4d09-9f45-8aa0a05adaa5" providerId="ADAL" clId="{C875FFB0-C919-405D-8AC2-4342D14F811D}" dt="2024-05-01T23:36:30.973" v="3714" actId="14100"/>
          <ac:spMkLst>
            <pc:docMk/>
            <pc:sldMk cId="680283760" sldId="2147480919"/>
            <ac:spMk id="9" creationId="{938AB722-F8F7-2CC9-B3A4-A89066802872}"/>
          </ac:spMkLst>
        </pc:spChg>
        <pc:spChg chg="mod">
          <ac:chgData name="Ece Akgun/INL/TR" userId="633e28cc-3f9c-4d09-9f45-8aa0a05adaa5" providerId="ADAL" clId="{C875FFB0-C919-405D-8AC2-4342D14F811D}" dt="2024-05-01T23:36:40.206" v="3716" actId="14100"/>
          <ac:spMkLst>
            <pc:docMk/>
            <pc:sldMk cId="680283760" sldId="2147480919"/>
            <ac:spMk id="10" creationId="{ED244490-6A06-8C59-9268-4D7D3A8DC805}"/>
          </ac:spMkLst>
        </pc:spChg>
        <pc:spChg chg="mod">
          <ac:chgData name="Ece Akgun/INL/TR" userId="633e28cc-3f9c-4d09-9f45-8aa0a05adaa5" providerId="ADAL" clId="{C875FFB0-C919-405D-8AC2-4342D14F811D}" dt="2024-05-01T23:36:35.316" v="3715" actId="14100"/>
          <ac:spMkLst>
            <pc:docMk/>
            <pc:sldMk cId="680283760" sldId="2147480919"/>
            <ac:spMk id="14" creationId="{E38F2F25-DC04-FE0F-B512-7299670DCE6A}"/>
          </ac:spMkLst>
        </pc:spChg>
        <pc:spChg chg="mod">
          <ac:chgData name="Ece Akgun/INL/TR" userId="633e28cc-3f9c-4d09-9f45-8aa0a05adaa5" providerId="ADAL" clId="{C875FFB0-C919-405D-8AC2-4342D14F811D}" dt="2024-05-01T23:38:46.302" v="3810" actId="113"/>
          <ac:spMkLst>
            <pc:docMk/>
            <pc:sldMk cId="680283760" sldId="2147480919"/>
            <ac:spMk id="16" creationId="{7520F7E0-2737-FC1A-252B-9E0ADABC4267}"/>
          </ac:spMkLst>
        </pc:spChg>
        <pc:spChg chg="mod">
          <ac:chgData name="Ece Akgun/INL/TR" userId="633e28cc-3f9c-4d09-9f45-8aa0a05adaa5" providerId="ADAL" clId="{C875FFB0-C919-405D-8AC2-4342D14F811D}" dt="2024-05-01T23:38:42.256" v="3809" actId="113"/>
          <ac:spMkLst>
            <pc:docMk/>
            <pc:sldMk cId="680283760" sldId="2147480919"/>
            <ac:spMk id="17" creationId="{BF4118ED-7909-1149-E2DC-1E13E5BEF553}"/>
          </ac:spMkLst>
        </pc:spChg>
        <pc:spChg chg="mod">
          <ac:chgData name="Ece Akgun/INL/TR" userId="633e28cc-3f9c-4d09-9f45-8aa0a05adaa5" providerId="ADAL" clId="{C875FFB0-C919-405D-8AC2-4342D14F811D}" dt="2024-05-01T23:38:53.313" v="3811" actId="113"/>
          <ac:spMkLst>
            <pc:docMk/>
            <pc:sldMk cId="680283760" sldId="2147480919"/>
            <ac:spMk id="18" creationId="{9ABFE454-9BF1-68A7-D8A3-123A37C4AE28}"/>
          </ac:spMkLst>
        </pc:spChg>
        <pc:picChg chg="mod">
          <ac:chgData name="Ece Akgun/INL/TR" userId="633e28cc-3f9c-4d09-9f45-8aa0a05adaa5" providerId="ADAL" clId="{C875FFB0-C919-405D-8AC2-4342D14F811D}" dt="2024-05-01T23:36:49.773" v="3719" actId="1076"/>
          <ac:picMkLst>
            <pc:docMk/>
            <pc:sldMk cId="680283760" sldId="2147480919"/>
            <ac:picMk id="6" creationId="{ADBE6703-DE23-066C-FE9D-55F64856ADE5}"/>
          </ac:picMkLst>
        </pc:picChg>
        <pc:picChg chg="del">
          <ac:chgData name="Ece Akgun/INL/TR" userId="633e28cc-3f9c-4d09-9f45-8aa0a05adaa5" providerId="ADAL" clId="{C875FFB0-C919-405D-8AC2-4342D14F811D}" dt="2024-05-01T23:36:00.795" v="3707" actId="478"/>
          <ac:picMkLst>
            <pc:docMk/>
            <pc:sldMk cId="680283760" sldId="2147480919"/>
            <ac:picMk id="20" creationId="{7114D56C-8647-E955-86FE-F6F3C1811C92}"/>
          </ac:picMkLst>
        </pc:picChg>
        <pc:picChg chg="mod">
          <ac:chgData name="Ece Akgun/INL/TR" userId="633e28cc-3f9c-4d09-9f45-8aa0a05adaa5" providerId="ADAL" clId="{C875FFB0-C919-405D-8AC2-4342D14F811D}" dt="2024-05-01T23:35:49.929" v="3703" actId="1076"/>
          <ac:picMkLst>
            <pc:docMk/>
            <pc:sldMk cId="680283760" sldId="2147480919"/>
            <ac:picMk id="1030" creationId="{EC08FD99-0C76-1224-A561-6A2EE494812F}"/>
          </ac:picMkLst>
        </pc:picChg>
        <pc:picChg chg="mod">
          <ac:chgData name="Ece Akgun/INL/TR" userId="633e28cc-3f9c-4d09-9f45-8aa0a05adaa5" providerId="ADAL" clId="{C875FFB0-C919-405D-8AC2-4342D14F811D}" dt="2024-05-01T23:35:53.552" v="3704" actId="1076"/>
          <ac:picMkLst>
            <pc:docMk/>
            <pc:sldMk cId="680283760" sldId="2147480919"/>
            <ac:picMk id="1032" creationId="{8544469B-EF80-BC7A-3CF4-D4C8C25B597C}"/>
          </ac:picMkLst>
        </pc:picChg>
      </pc:sldChg>
      <pc:sldChg chg="del">
        <pc:chgData name="Ece Akgun/INL/TR" userId="633e28cc-3f9c-4d09-9f45-8aa0a05adaa5" providerId="ADAL" clId="{C875FFB0-C919-405D-8AC2-4342D14F811D}" dt="2024-05-01T19:27:20.775" v="382" actId="47"/>
        <pc:sldMkLst>
          <pc:docMk/>
          <pc:sldMk cId="2456078959" sldId="2147480921"/>
        </pc:sldMkLst>
      </pc:sldChg>
      <pc:sldChg chg="addSp delSp modSp del mod ord modNotesTx">
        <pc:chgData name="Ece Akgun/INL/TR" userId="633e28cc-3f9c-4d09-9f45-8aa0a05adaa5" providerId="ADAL" clId="{C875FFB0-C919-405D-8AC2-4342D14F811D}" dt="2024-05-01T21:03:06.992" v="1171" actId="47"/>
        <pc:sldMkLst>
          <pc:docMk/>
          <pc:sldMk cId="1982878317" sldId="2147482608"/>
        </pc:sldMkLst>
        <pc:spChg chg="mod">
          <ac:chgData name="Ece Akgun/INL/TR" userId="633e28cc-3f9c-4d09-9f45-8aa0a05adaa5" providerId="ADAL" clId="{C875FFB0-C919-405D-8AC2-4342D14F811D}" dt="2024-05-01T21:02:43.499" v="1166" actId="14100"/>
          <ac:spMkLst>
            <pc:docMk/>
            <pc:sldMk cId="1982878317" sldId="2147482608"/>
            <ac:spMk id="2" creationId="{2DA15A86-932A-525F-4FA3-C11AA36A83E4}"/>
          </ac:spMkLst>
        </pc:spChg>
        <pc:spChg chg="del mod">
          <ac:chgData name="Ece Akgun/INL/TR" userId="633e28cc-3f9c-4d09-9f45-8aa0a05adaa5" providerId="ADAL" clId="{C875FFB0-C919-405D-8AC2-4342D14F811D}" dt="2024-05-01T19:27:50.972" v="386" actId="478"/>
          <ac:spMkLst>
            <pc:docMk/>
            <pc:sldMk cId="1982878317" sldId="2147482608"/>
            <ac:spMk id="5" creationId="{3C36B33A-DFE4-163F-FE1A-F58D942A6644}"/>
          </ac:spMkLst>
        </pc:spChg>
        <pc:spChg chg="mod">
          <ac:chgData name="Ece Akgun/INL/TR" userId="633e28cc-3f9c-4d09-9f45-8aa0a05adaa5" providerId="ADAL" clId="{C875FFB0-C919-405D-8AC2-4342D14F811D}" dt="2024-05-01T19:28:26.143" v="393" actId="1076"/>
          <ac:spMkLst>
            <pc:docMk/>
            <pc:sldMk cId="1982878317" sldId="2147482608"/>
            <ac:spMk id="10" creationId="{35707E55-F212-E452-1C00-0571C6922524}"/>
          </ac:spMkLst>
        </pc:spChg>
        <pc:spChg chg="add mod">
          <ac:chgData name="Ece Akgun/INL/TR" userId="633e28cc-3f9c-4d09-9f45-8aa0a05adaa5" providerId="ADAL" clId="{C875FFB0-C919-405D-8AC2-4342D14F811D}" dt="2024-05-01T19:29:28.510" v="402" actId="14100"/>
          <ac:spMkLst>
            <pc:docMk/>
            <pc:sldMk cId="1982878317" sldId="2147482608"/>
            <ac:spMk id="11" creationId="{5AC99BC3-B866-FC3D-7822-7CF9E1F7E8A3}"/>
          </ac:spMkLst>
        </pc:spChg>
        <pc:picChg chg="del mod">
          <ac:chgData name="Ece Akgun/INL/TR" userId="633e28cc-3f9c-4d09-9f45-8aa0a05adaa5" providerId="ADAL" clId="{C875FFB0-C919-405D-8AC2-4342D14F811D}" dt="2024-05-01T21:01:25.063" v="1151" actId="478"/>
          <ac:picMkLst>
            <pc:docMk/>
            <pc:sldMk cId="1982878317" sldId="2147482608"/>
            <ac:picMk id="3" creationId="{6109DD60-7239-558C-9CE2-0100835535D9}"/>
          </ac:picMkLst>
        </pc:picChg>
        <pc:picChg chg="add mod">
          <ac:chgData name="Ece Akgun/INL/TR" userId="633e28cc-3f9c-4d09-9f45-8aa0a05adaa5" providerId="ADAL" clId="{C875FFB0-C919-405D-8AC2-4342D14F811D}" dt="2024-05-01T19:19:37.861" v="296" actId="1076"/>
          <ac:picMkLst>
            <pc:docMk/>
            <pc:sldMk cId="1982878317" sldId="2147482608"/>
            <ac:picMk id="4" creationId="{16C32C0E-3AA5-B0F3-F8EF-9116A61448D2}"/>
          </ac:picMkLst>
        </pc:picChg>
        <pc:picChg chg="add mod">
          <ac:chgData name="Ece Akgun/INL/TR" userId="633e28cc-3f9c-4d09-9f45-8aa0a05adaa5" providerId="ADAL" clId="{C875FFB0-C919-405D-8AC2-4342D14F811D}" dt="2024-05-01T19:28:17.717" v="391" actId="14100"/>
          <ac:picMkLst>
            <pc:docMk/>
            <pc:sldMk cId="1982878317" sldId="2147482608"/>
            <ac:picMk id="6" creationId="{FD5E446A-2DC1-077E-206D-E7C506D394FA}"/>
          </ac:picMkLst>
        </pc:picChg>
        <pc:picChg chg="add mod">
          <ac:chgData name="Ece Akgun/INL/TR" userId="633e28cc-3f9c-4d09-9f45-8aa0a05adaa5" providerId="ADAL" clId="{C875FFB0-C919-405D-8AC2-4342D14F811D}" dt="2024-05-01T19:28:22.854" v="392" actId="1076"/>
          <ac:picMkLst>
            <pc:docMk/>
            <pc:sldMk cId="1982878317" sldId="2147482608"/>
            <ac:picMk id="7" creationId="{215B1971-25F0-13BF-96DC-E033C04AF4FA}"/>
          </ac:picMkLst>
        </pc:picChg>
        <pc:picChg chg="add del mod">
          <ac:chgData name="Ece Akgun/INL/TR" userId="633e28cc-3f9c-4d09-9f45-8aa0a05adaa5" providerId="ADAL" clId="{C875FFB0-C919-405D-8AC2-4342D14F811D}" dt="2024-05-01T20:21:18.539" v="596" actId="478"/>
          <ac:picMkLst>
            <pc:docMk/>
            <pc:sldMk cId="1982878317" sldId="2147482608"/>
            <ac:picMk id="13" creationId="{E6AA7CA7-CDF8-EC61-CDA1-C461C855E850}"/>
          </ac:picMkLst>
        </pc:picChg>
        <pc:picChg chg="add del mod">
          <ac:chgData name="Ece Akgun/INL/TR" userId="633e28cc-3f9c-4d09-9f45-8aa0a05adaa5" providerId="ADAL" clId="{C875FFB0-C919-405D-8AC2-4342D14F811D}" dt="2024-05-01T20:42:27.652" v="927" actId="478"/>
          <ac:picMkLst>
            <pc:docMk/>
            <pc:sldMk cId="1982878317" sldId="2147482608"/>
            <ac:picMk id="15" creationId="{9D639EF3-3CDE-1BDA-A6E0-11E0F9743B09}"/>
          </ac:picMkLst>
        </pc:picChg>
        <pc:picChg chg="add del mod">
          <ac:chgData name="Ece Akgun/INL/TR" userId="633e28cc-3f9c-4d09-9f45-8aa0a05adaa5" providerId="ADAL" clId="{C875FFB0-C919-405D-8AC2-4342D14F811D}" dt="2024-05-01T21:01:23.582" v="1150" actId="478"/>
          <ac:picMkLst>
            <pc:docMk/>
            <pc:sldMk cId="1982878317" sldId="2147482608"/>
            <ac:picMk id="17" creationId="{7765EC80-19CE-CE35-D7DB-6FA7CCE35BF5}"/>
          </ac:picMkLst>
        </pc:picChg>
        <pc:picChg chg="add del mod">
          <ac:chgData name="Ece Akgun/INL/TR" userId="633e28cc-3f9c-4d09-9f45-8aa0a05adaa5" providerId="ADAL" clId="{C875FFB0-C919-405D-8AC2-4342D14F811D}" dt="2024-05-01T21:01:21.738" v="1149" actId="478"/>
          <ac:picMkLst>
            <pc:docMk/>
            <pc:sldMk cId="1982878317" sldId="2147482608"/>
            <ac:picMk id="19" creationId="{4FBD5705-A133-7773-2CED-A6DC0C4FCD82}"/>
          </ac:picMkLst>
        </pc:picChg>
        <pc:picChg chg="add del mod">
          <ac:chgData name="Ece Akgun/INL/TR" userId="633e28cc-3f9c-4d09-9f45-8aa0a05adaa5" providerId="ADAL" clId="{C875FFB0-C919-405D-8AC2-4342D14F811D}" dt="2024-05-01T20:31:31.868" v="784" actId="478"/>
          <ac:picMkLst>
            <pc:docMk/>
            <pc:sldMk cId="1982878317" sldId="2147482608"/>
            <ac:picMk id="21" creationId="{6E477839-22E0-C294-740A-2518EF7292F1}"/>
          </ac:picMkLst>
        </pc:picChg>
        <pc:picChg chg="add del mod">
          <ac:chgData name="Ece Akgun/INL/TR" userId="633e28cc-3f9c-4d09-9f45-8aa0a05adaa5" providerId="ADAL" clId="{C875FFB0-C919-405D-8AC2-4342D14F811D}" dt="2024-05-01T21:01:27.623" v="1152" actId="478"/>
          <ac:picMkLst>
            <pc:docMk/>
            <pc:sldMk cId="1982878317" sldId="2147482608"/>
            <ac:picMk id="23" creationId="{53FE8F53-F34E-140B-7590-1499BE871EFF}"/>
          </ac:picMkLst>
        </pc:picChg>
        <pc:picChg chg="add del mod">
          <ac:chgData name="Ece Akgun/INL/TR" userId="633e28cc-3f9c-4d09-9f45-8aa0a05adaa5" providerId="ADAL" clId="{C875FFB0-C919-405D-8AC2-4342D14F811D}" dt="2024-05-01T20:30:13.036" v="761" actId="478"/>
          <ac:picMkLst>
            <pc:docMk/>
            <pc:sldMk cId="1982878317" sldId="2147482608"/>
            <ac:picMk id="25" creationId="{00ADA81D-64C5-EC62-2A29-54C6FBD08CA7}"/>
          </ac:picMkLst>
        </pc:picChg>
      </pc:sldChg>
      <pc:sldChg chg="delSp modSp del mod ord delAnim">
        <pc:chgData name="Ece Akgun/INL/TR" userId="633e28cc-3f9c-4d09-9f45-8aa0a05adaa5" providerId="ADAL" clId="{C875FFB0-C919-405D-8AC2-4342D14F811D}" dt="2024-05-01T20:53:35.088" v="1054" actId="47"/>
        <pc:sldMkLst>
          <pc:docMk/>
          <pc:sldMk cId="3533430040" sldId="2147482609"/>
        </pc:sldMkLst>
        <pc:picChg chg="mod">
          <ac:chgData name="Ece Akgun/INL/TR" userId="633e28cc-3f9c-4d09-9f45-8aa0a05adaa5" providerId="ADAL" clId="{C875FFB0-C919-405D-8AC2-4342D14F811D}" dt="2024-05-01T20:29:37.330" v="754" actId="14100"/>
          <ac:picMkLst>
            <pc:docMk/>
            <pc:sldMk cId="3533430040" sldId="2147482609"/>
            <ac:picMk id="4" creationId="{1B6AAC44-0D55-EA6C-B14D-F47D17D3954E}"/>
          </ac:picMkLst>
        </pc:picChg>
        <pc:picChg chg="del">
          <ac:chgData name="Ece Akgun/INL/TR" userId="633e28cc-3f9c-4d09-9f45-8aa0a05adaa5" providerId="ADAL" clId="{C875FFB0-C919-405D-8AC2-4342D14F811D}" dt="2024-05-01T20:29:42.976" v="755" actId="478"/>
          <ac:picMkLst>
            <pc:docMk/>
            <pc:sldMk cId="3533430040" sldId="2147482609"/>
            <ac:picMk id="21" creationId="{DEABA22D-7209-22FF-C92C-6E691272F6E3}"/>
          </ac:picMkLst>
        </pc:picChg>
      </pc:sldChg>
      <pc:sldChg chg="del ord">
        <pc:chgData name="Ece Akgun/INL/TR" userId="633e28cc-3f9c-4d09-9f45-8aa0a05adaa5" providerId="ADAL" clId="{C875FFB0-C919-405D-8AC2-4342D14F811D}" dt="2024-05-01T20:29:57.832" v="757" actId="47"/>
        <pc:sldMkLst>
          <pc:docMk/>
          <pc:sldMk cId="2230923813" sldId="2147482611"/>
        </pc:sldMkLst>
      </pc:sldChg>
      <pc:sldChg chg="del">
        <pc:chgData name="Ece Akgun/INL/TR" userId="633e28cc-3f9c-4d09-9f45-8aa0a05adaa5" providerId="ADAL" clId="{C875FFB0-C919-405D-8AC2-4342D14F811D}" dt="2024-05-01T20:29:55.361" v="756" actId="47"/>
        <pc:sldMkLst>
          <pc:docMk/>
          <pc:sldMk cId="2101800153" sldId="2147482612"/>
        </pc:sldMkLst>
      </pc:sldChg>
      <pc:sldChg chg="addSp delSp modSp del mod">
        <pc:chgData name="Ece Akgun/INL/TR" userId="633e28cc-3f9c-4d09-9f45-8aa0a05adaa5" providerId="ADAL" clId="{C875FFB0-C919-405D-8AC2-4342D14F811D}" dt="2024-05-01T22:34:13.816" v="2703" actId="47"/>
        <pc:sldMkLst>
          <pc:docMk/>
          <pc:sldMk cId="2930016165" sldId="2147482613"/>
        </pc:sldMkLst>
        <pc:picChg chg="add del mod">
          <ac:chgData name="Ece Akgun/INL/TR" userId="633e28cc-3f9c-4d09-9f45-8aa0a05adaa5" providerId="ADAL" clId="{C875FFB0-C919-405D-8AC2-4342D14F811D}" dt="2024-05-01T21:15:40.798" v="1322" actId="478"/>
          <ac:picMkLst>
            <pc:docMk/>
            <pc:sldMk cId="2930016165" sldId="2147482613"/>
            <ac:picMk id="3" creationId="{607EAD16-6CF5-441F-BA8A-3C9DBF505C78}"/>
          </ac:picMkLst>
        </pc:picChg>
        <pc:picChg chg="del mod">
          <ac:chgData name="Ece Akgun/INL/TR" userId="633e28cc-3f9c-4d09-9f45-8aa0a05adaa5" providerId="ADAL" clId="{C875FFB0-C919-405D-8AC2-4342D14F811D}" dt="2024-05-01T21:15:10.565" v="1319" actId="478"/>
          <ac:picMkLst>
            <pc:docMk/>
            <pc:sldMk cId="2930016165" sldId="2147482613"/>
            <ac:picMk id="4" creationId="{2F5125B6-658A-BC1F-356C-45BED5E038A6}"/>
          </ac:picMkLst>
        </pc:picChg>
        <pc:picChg chg="add del mod">
          <ac:chgData name="Ece Akgun/INL/TR" userId="633e28cc-3f9c-4d09-9f45-8aa0a05adaa5" providerId="ADAL" clId="{C875FFB0-C919-405D-8AC2-4342D14F811D}" dt="2024-05-01T21:17:27.679" v="1335" actId="21"/>
          <ac:picMkLst>
            <pc:docMk/>
            <pc:sldMk cId="2930016165" sldId="2147482613"/>
            <ac:picMk id="5" creationId="{4EC4FA4E-3AC7-468A-8AE0-3E21E63F3D07}"/>
          </ac:picMkLst>
        </pc:picChg>
        <pc:picChg chg="add del mod">
          <ac:chgData name="Ece Akgun/INL/TR" userId="633e28cc-3f9c-4d09-9f45-8aa0a05adaa5" providerId="ADAL" clId="{C875FFB0-C919-405D-8AC2-4342D14F811D}" dt="2024-05-01T21:33:02.934" v="1896" actId="21"/>
          <ac:picMkLst>
            <pc:docMk/>
            <pc:sldMk cId="2930016165" sldId="2147482613"/>
            <ac:picMk id="6" creationId="{FC1F4882-764E-655D-AB54-F93FF021E5DC}"/>
          </ac:picMkLst>
        </pc:picChg>
        <pc:picChg chg="del mod">
          <ac:chgData name="Ece Akgun/INL/TR" userId="633e28cc-3f9c-4d09-9f45-8aa0a05adaa5" providerId="ADAL" clId="{C875FFB0-C919-405D-8AC2-4342D14F811D}" dt="2024-05-01T21:44:35.228" v="2243" actId="21"/>
          <ac:picMkLst>
            <pc:docMk/>
            <pc:sldMk cId="2930016165" sldId="2147482613"/>
            <ac:picMk id="9" creationId="{64B51106-EA3F-CC09-92B2-9649EC9A3240}"/>
          </ac:picMkLst>
        </pc:picChg>
      </pc:sldChg>
      <pc:sldChg chg="addSp delSp modSp add del mod ord">
        <pc:chgData name="Ece Akgun/INL/TR" userId="633e28cc-3f9c-4d09-9f45-8aa0a05adaa5" providerId="ADAL" clId="{C875FFB0-C919-405D-8AC2-4342D14F811D}" dt="2024-04-30T11:10:12.052" v="260"/>
        <pc:sldMkLst>
          <pc:docMk/>
          <pc:sldMk cId="2532580737" sldId="2147482614"/>
        </pc:sldMkLst>
        <pc:spChg chg="del">
          <ac:chgData name="Ece Akgun/INL/TR" userId="633e28cc-3f9c-4d09-9f45-8aa0a05adaa5" providerId="ADAL" clId="{C875FFB0-C919-405D-8AC2-4342D14F811D}" dt="2024-04-30T11:07:19.704" v="219" actId="478"/>
          <ac:spMkLst>
            <pc:docMk/>
            <pc:sldMk cId="2532580737" sldId="2147482614"/>
            <ac:spMk id="18" creationId="{EA10039E-F025-013E-EF67-6F533E7DB882}"/>
          </ac:spMkLst>
        </pc:spChg>
        <pc:picChg chg="add mod">
          <ac:chgData name="Ece Akgun/INL/TR" userId="633e28cc-3f9c-4d09-9f45-8aa0a05adaa5" providerId="ADAL" clId="{C875FFB0-C919-405D-8AC2-4342D14F811D}" dt="2024-04-30T11:07:45.801" v="225" actId="14100"/>
          <ac:picMkLst>
            <pc:docMk/>
            <pc:sldMk cId="2532580737" sldId="2147482614"/>
            <ac:picMk id="2" creationId="{16C1337C-4445-1C38-3BFA-752730EEE165}"/>
          </ac:picMkLst>
        </pc:picChg>
        <pc:picChg chg="del">
          <ac:chgData name="Ece Akgun/INL/TR" userId="633e28cc-3f9c-4d09-9f45-8aa0a05adaa5" providerId="ADAL" clId="{C875FFB0-C919-405D-8AC2-4342D14F811D}" dt="2024-04-30T11:07:19.704" v="219" actId="478"/>
          <ac:picMkLst>
            <pc:docMk/>
            <pc:sldMk cId="2532580737" sldId="2147482614"/>
            <ac:picMk id="6" creationId="{21E22EF9-64AF-292A-3355-B4BC9C88AB2A}"/>
          </ac:picMkLst>
        </pc:picChg>
        <pc:picChg chg="del">
          <ac:chgData name="Ece Akgun/INL/TR" userId="633e28cc-3f9c-4d09-9f45-8aa0a05adaa5" providerId="ADAL" clId="{C875FFB0-C919-405D-8AC2-4342D14F811D}" dt="2024-04-30T11:07:16.360" v="218" actId="478"/>
          <ac:picMkLst>
            <pc:docMk/>
            <pc:sldMk cId="2532580737" sldId="2147482614"/>
            <ac:picMk id="12" creationId="{6B8FFD4E-5798-E2CC-6BF5-5E7345BFF633}"/>
          </ac:picMkLst>
        </pc:picChg>
        <pc:picChg chg="del">
          <ac:chgData name="Ece Akgun/INL/TR" userId="633e28cc-3f9c-4d09-9f45-8aa0a05adaa5" providerId="ADAL" clId="{C875FFB0-C919-405D-8AC2-4342D14F811D}" dt="2024-04-30T11:07:19.704" v="219" actId="478"/>
          <ac:picMkLst>
            <pc:docMk/>
            <pc:sldMk cId="2532580737" sldId="2147482614"/>
            <ac:picMk id="14" creationId="{5D478BEE-DF89-6937-DF11-A671A0C25008}"/>
          </ac:picMkLst>
        </pc:picChg>
        <pc:picChg chg="add mod">
          <ac:chgData name="Ece Akgun/INL/TR" userId="633e28cc-3f9c-4d09-9f45-8aa0a05adaa5" providerId="ADAL" clId="{C875FFB0-C919-405D-8AC2-4342D14F811D}" dt="2024-04-30T11:07:52.680" v="228" actId="1076"/>
          <ac:picMkLst>
            <pc:docMk/>
            <pc:sldMk cId="2532580737" sldId="2147482614"/>
            <ac:picMk id="15" creationId="{FF895E60-97D6-936E-1748-2C6BBD355D21}"/>
          </ac:picMkLst>
        </pc:picChg>
        <pc:picChg chg="del">
          <ac:chgData name="Ece Akgun/INL/TR" userId="633e28cc-3f9c-4d09-9f45-8aa0a05adaa5" providerId="ADAL" clId="{C875FFB0-C919-405D-8AC2-4342D14F811D}" dt="2024-04-30T11:07:19.704" v="219" actId="478"/>
          <ac:picMkLst>
            <pc:docMk/>
            <pc:sldMk cId="2532580737" sldId="2147482614"/>
            <ac:picMk id="20" creationId="{58059416-7368-A41A-9A3E-728AE0450D0B}"/>
          </ac:picMkLst>
        </pc:picChg>
      </pc:sldChg>
      <pc:sldChg chg="addSp delSp modSp add mod setBg modNotesTx">
        <pc:chgData name="Ece Akgun/INL/TR" userId="633e28cc-3f9c-4d09-9f45-8aa0a05adaa5" providerId="ADAL" clId="{C875FFB0-C919-405D-8AC2-4342D14F811D}" dt="2024-05-02T05:45:14.841" v="3835" actId="22"/>
        <pc:sldMkLst>
          <pc:docMk/>
          <pc:sldMk cId="196054292" sldId="2147482615"/>
        </pc:sldMkLst>
        <pc:spChg chg="del">
          <ac:chgData name="Ece Akgun/INL/TR" userId="633e28cc-3f9c-4d09-9f45-8aa0a05adaa5" providerId="ADAL" clId="{C875FFB0-C919-405D-8AC2-4342D14F811D}" dt="2024-04-30T11:08:23.353" v="234" actId="478"/>
          <ac:spMkLst>
            <pc:docMk/>
            <pc:sldMk cId="196054292" sldId="2147482615"/>
            <ac:spMk id="18" creationId="{EA10039E-F025-013E-EF67-6F533E7DB882}"/>
          </ac:spMkLst>
        </pc:spChg>
        <pc:picChg chg="add mod">
          <ac:chgData name="Ece Akgun/INL/TR" userId="633e28cc-3f9c-4d09-9f45-8aa0a05adaa5" providerId="ADAL" clId="{C875FFB0-C919-405D-8AC2-4342D14F811D}" dt="2024-04-30T11:08:27.522" v="236"/>
          <ac:picMkLst>
            <pc:docMk/>
            <pc:sldMk cId="196054292" sldId="2147482615"/>
            <ac:picMk id="2" creationId="{1B039A33-7744-41A2-2940-1139B83FF7FF}"/>
          </ac:picMkLst>
        </pc:picChg>
        <pc:picChg chg="add del">
          <ac:chgData name="Ece Akgun/INL/TR" userId="633e28cc-3f9c-4d09-9f45-8aa0a05adaa5" providerId="ADAL" clId="{C875FFB0-C919-405D-8AC2-4342D14F811D}" dt="2024-05-01T23:40:35.045" v="3826" actId="478"/>
          <ac:picMkLst>
            <pc:docMk/>
            <pc:sldMk cId="196054292" sldId="2147482615"/>
            <ac:picMk id="4" creationId="{3C38150E-BA1C-3EBA-F2C8-5C4FD7AC72F0}"/>
          </ac:picMkLst>
        </pc:picChg>
        <pc:picChg chg="add">
          <ac:chgData name="Ece Akgun/INL/TR" userId="633e28cc-3f9c-4d09-9f45-8aa0a05adaa5" providerId="ADAL" clId="{C875FFB0-C919-405D-8AC2-4342D14F811D}" dt="2024-05-02T05:45:14.841" v="3835" actId="22"/>
          <ac:picMkLst>
            <pc:docMk/>
            <pc:sldMk cId="196054292" sldId="2147482615"/>
            <ac:picMk id="4" creationId="{6322EF81-31E3-C05F-4EF6-FD5E3493E852}"/>
          </ac:picMkLst>
        </pc:picChg>
        <pc:picChg chg="del">
          <ac:chgData name="Ece Akgun/INL/TR" userId="633e28cc-3f9c-4d09-9f45-8aa0a05adaa5" providerId="ADAL" clId="{C875FFB0-C919-405D-8AC2-4342D14F811D}" dt="2024-04-30T11:08:23.353" v="234" actId="478"/>
          <ac:picMkLst>
            <pc:docMk/>
            <pc:sldMk cId="196054292" sldId="2147482615"/>
            <ac:picMk id="6" creationId="{21E22EF9-64AF-292A-3355-B4BC9C88AB2A}"/>
          </ac:picMkLst>
        </pc:picChg>
        <pc:picChg chg="add del mod">
          <ac:chgData name="Ece Akgun/INL/TR" userId="633e28cc-3f9c-4d09-9f45-8aa0a05adaa5" providerId="ADAL" clId="{C875FFB0-C919-405D-8AC2-4342D14F811D}" dt="2024-05-01T23:40:36.235" v="3828" actId="478"/>
          <ac:picMkLst>
            <pc:docMk/>
            <pc:sldMk cId="196054292" sldId="2147482615"/>
            <ac:picMk id="6" creationId="{D46560D5-C9E7-3E6E-E3A8-E454068DF28D}"/>
          </ac:picMkLst>
        </pc:picChg>
        <pc:picChg chg="add del mod">
          <ac:chgData name="Ece Akgun/INL/TR" userId="633e28cc-3f9c-4d09-9f45-8aa0a05adaa5" providerId="ADAL" clId="{C875FFB0-C919-405D-8AC2-4342D14F811D}" dt="2024-05-02T05:45:13.667" v="3834" actId="478"/>
          <ac:picMkLst>
            <pc:docMk/>
            <pc:sldMk cId="196054292" sldId="2147482615"/>
            <ac:picMk id="11" creationId="{1F4286D5-6507-D120-EFA8-E0C2CF40B5FE}"/>
          </ac:picMkLst>
        </pc:picChg>
        <pc:picChg chg="del mod">
          <ac:chgData name="Ece Akgun/INL/TR" userId="633e28cc-3f9c-4d09-9f45-8aa0a05adaa5" providerId="ADAL" clId="{C875FFB0-C919-405D-8AC2-4342D14F811D}" dt="2024-04-30T11:08:21.372" v="233" actId="478"/>
          <ac:picMkLst>
            <pc:docMk/>
            <pc:sldMk cId="196054292" sldId="2147482615"/>
            <ac:picMk id="12" creationId="{6B8FFD4E-5798-E2CC-6BF5-5E7345BFF633}"/>
          </ac:picMkLst>
        </pc:picChg>
        <pc:picChg chg="del">
          <ac:chgData name="Ece Akgun/INL/TR" userId="633e28cc-3f9c-4d09-9f45-8aa0a05adaa5" providerId="ADAL" clId="{C875FFB0-C919-405D-8AC2-4342D14F811D}" dt="2024-04-30T11:08:23.353" v="234" actId="478"/>
          <ac:picMkLst>
            <pc:docMk/>
            <pc:sldMk cId="196054292" sldId="2147482615"/>
            <ac:picMk id="14" creationId="{5D478BEE-DF89-6937-DF11-A671A0C25008}"/>
          </ac:picMkLst>
        </pc:picChg>
        <pc:picChg chg="del">
          <ac:chgData name="Ece Akgun/INL/TR" userId="633e28cc-3f9c-4d09-9f45-8aa0a05adaa5" providerId="ADAL" clId="{C875FFB0-C919-405D-8AC2-4342D14F811D}" dt="2024-04-30T11:08:23.353" v="234" actId="478"/>
          <ac:picMkLst>
            <pc:docMk/>
            <pc:sldMk cId="196054292" sldId="2147482615"/>
            <ac:picMk id="20" creationId="{58059416-7368-A41A-9A3E-728AE0450D0B}"/>
          </ac:picMkLst>
        </pc:picChg>
      </pc:sldChg>
      <pc:sldChg chg="addSp delSp modSp add mod">
        <pc:chgData name="Ece Akgun/INL/TR" userId="633e28cc-3f9c-4d09-9f45-8aa0a05adaa5" providerId="ADAL" clId="{C875FFB0-C919-405D-8AC2-4342D14F811D}" dt="2024-04-30T11:10:05.730" v="258" actId="14100"/>
        <pc:sldMkLst>
          <pc:docMk/>
          <pc:sldMk cId="3038229172" sldId="2147482616"/>
        </pc:sldMkLst>
        <pc:picChg chg="add mod">
          <ac:chgData name="Ece Akgun/INL/TR" userId="633e28cc-3f9c-4d09-9f45-8aa0a05adaa5" providerId="ADAL" clId="{C875FFB0-C919-405D-8AC2-4342D14F811D}" dt="2024-04-30T11:10:05.730" v="258" actId="14100"/>
          <ac:picMkLst>
            <pc:docMk/>
            <pc:sldMk cId="3038229172" sldId="2147482616"/>
            <ac:picMk id="7" creationId="{BEB22D5E-3FE4-CE1B-11F2-9C881BBDE26E}"/>
          </ac:picMkLst>
        </pc:picChg>
        <pc:picChg chg="del">
          <ac:chgData name="Ece Akgun/INL/TR" userId="633e28cc-3f9c-4d09-9f45-8aa0a05adaa5" providerId="ADAL" clId="{C875FFB0-C919-405D-8AC2-4342D14F811D}" dt="2024-04-30T11:09:01.180" v="246" actId="478"/>
          <ac:picMkLst>
            <pc:docMk/>
            <pc:sldMk cId="3038229172" sldId="2147482616"/>
            <ac:picMk id="11" creationId="{1F4286D5-6507-D120-EFA8-E0C2CF40B5FE}"/>
          </ac:picMkLst>
        </pc:picChg>
      </pc:sldChg>
      <pc:sldChg chg="addSp modSp mod ord">
        <pc:chgData name="Ece Akgun/INL/TR" userId="633e28cc-3f9c-4d09-9f45-8aa0a05adaa5" providerId="ADAL" clId="{C875FFB0-C919-405D-8AC2-4342D14F811D}" dt="2024-05-01T23:30:31.826" v="3657" actId="1076"/>
        <pc:sldMkLst>
          <pc:docMk/>
          <pc:sldMk cId="2643705405" sldId="2147482632"/>
        </pc:sldMkLst>
        <pc:spChg chg="add mod">
          <ac:chgData name="Ece Akgun/INL/TR" userId="633e28cc-3f9c-4d09-9f45-8aa0a05adaa5" providerId="ADAL" clId="{C875FFB0-C919-405D-8AC2-4342D14F811D}" dt="2024-05-01T19:22:15.432" v="308" actId="1076"/>
          <ac:spMkLst>
            <pc:docMk/>
            <pc:sldMk cId="2643705405" sldId="2147482632"/>
            <ac:spMk id="3" creationId="{7A2ECE82-9C70-33CB-85D6-BA2BABCAECC7}"/>
          </ac:spMkLst>
        </pc:spChg>
        <pc:spChg chg="mod">
          <ac:chgData name="Ece Akgun/INL/TR" userId="633e28cc-3f9c-4d09-9f45-8aa0a05adaa5" providerId="ADAL" clId="{C875FFB0-C919-405D-8AC2-4342D14F811D}" dt="2024-05-01T19:24:48.714" v="366" actId="20577"/>
          <ac:spMkLst>
            <pc:docMk/>
            <pc:sldMk cId="2643705405" sldId="2147482632"/>
            <ac:spMk id="17" creationId="{94A23072-90D0-E2DF-7282-283EDC08B3BC}"/>
          </ac:spMkLst>
        </pc:spChg>
        <pc:spChg chg="mod">
          <ac:chgData name="Ece Akgun/INL/TR" userId="633e28cc-3f9c-4d09-9f45-8aa0a05adaa5" providerId="ADAL" clId="{C875FFB0-C919-405D-8AC2-4342D14F811D}" dt="2024-05-01T19:25:00.731" v="367" actId="20577"/>
          <ac:spMkLst>
            <pc:docMk/>
            <pc:sldMk cId="2643705405" sldId="2147482632"/>
            <ac:spMk id="19" creationId="{9C50E29F-FAFF-F67F-CB03-C90B89B251C2}"/>
          </ac:spMkLst>
        </pc:spChg>
        <pc:picChg chg="mod">
          <ac:chgData name="Ece Akgun/INL/TR" userId="633e28cc-3f9c-4d09-9f45-8aa0a05adaa5" providerId="ADAL" clId="{C875FFB0-C919-405D-8AC2-4342D14F811D}" dt="2024-05-01T19:25:09.933" v="368" actId="14100"/>
          <ac:picMkLst>
            <pc:docMk/>
            <pc:sldMk cId="2643705405" sldId="2147482632"/>
            <ac:picMk id="2" creationId="{7E7B157A-7D4C-D656-04FB-DC477DBD079D}"/>
          </ac:picMkLst>
        </pc:picChg>
        <pc:picChg chg="mod">
          <ac:chgData name="Ece Akgun/INL/TR" userId="633e28cc-3f9c-4d09-9f45-8aa0a05adaa5" providerId="ADAL" clId="{C875FFB0-C919-405D-8AC2-4342D14F811D}" dt="2024-05-01T23:30:31.826" v="3657" actId="1076"/>
          <ac:picMkLst>
            <pc:docMk/>
            <pc:sldMk cId="2643705405" sldId="2147482632"/>
            <ac:picMk id="7" creationId="{710D6E8D-7B6F-2D52-1BED-7C0AA312F5B7}"/>
          </ac:picMkLst>
        </pc:picChg>
      </pc:sldChg>
      <pc:sldChg chg="delSp modSp mod ord">
        <pc:chgData name="Ece Akgun/INL/TR" userId="633e28cc-3f9c-4d09-9f45-8aa0a05adaa5" providerId="ADAL" clId="{C875FFB0-C919-405D-8AC2-4342D14F811D}" dt="2024-05-01T23:13:20.395" v="3230" actId="1076"/>
        <pc:sldMkLst>
          <pc:docMk/>
          <pc:sldMk cId="1673472591" sldId="2147482637"/>
        </pc:sldMkLst>
        <pc:spChg chg="del">
          <ac:chgData name="Ece Akgun/INL/TR" userId="633e28cc-3f9c-4d09-9f45-8aa0a05adaa5" providerId="ADAL" clId="{C875FFB0-C919-405D-8AC2-4342D14F811D}" dt="2024-05-01T22:42:24.537" v="2802" actId="478"/>
          <ac:spMkLst>
            <pc:docMk/>
            <pc:sldMk cId="1673472591" sldId="2147482637"/>
            <ac:spMk id="6" creationId="{DEFB8718-6D53-4282-22B7-CFF5D56B29E2}"/>
          </ac:spMkLst>
        </pc:spChg>
        <pc:spChg chg="mod">
          <ac:chgData name="Ece Akgun/INL/TR" userId="633e28cc-3f9c-4d09-9f45-8aa0a05adaa5" providerId="ADAL" clId="{C875FFB0-C919-405D-8AC2-4342D14F811D}" dt="2024-05-01T23:13:07.802" v="3226" actId="20577"/>
          <ac:spMkLst>
            <pc:docMk/>
            <pc:sldMk cId="1673472591" sldId="2147482637"/>
            <ac:spMk id="7" creationId="{18270F4C-F3A0-EEDB-A88D-E789ED091287}"/>
          </ac:spMkLst>
        </pc:spChg>
        <pc:spChg chg="mod">
          <ac:chgData name="Ece Akgun/INL/TR" userId="633e28cc-3f9c-4d09-9f45-8aa0a05adaa5" providerId="ADAL" clId="{C875FFB0-C919-405D-8AC2-4342D14F811D}" dt="2024-05-01T22:44:35.348" v="2830" actId="14100"/>
          <ac:spMkLst>
            <pc:docMk/>
            <pc:sldMk cId="1673472591" sldId="2147482637"/>
            <ac:spMk id="13" creationId="{811BC8DE-2DCC-672F-0B81-0E59A124D8A1}"/>
          </ac:spMkLst>
        </pc:spChg>
        <pc:picChg chg="mod">
          <ac:chgData name="Ece Akgun/INL/TR" userId="633e28cc-3f9c-4d09-9f45-8aa0a05adaa5" providerId="ADAL" clId="{C875FFB0-C919-405D-8AC2-4342D14F811D}" dt="2024-05-01T23:13:14.093" v="3227" actId="14100"/>
          <ac:picMkLst>
            <pc:docMk/>
            <pc:sldMk cId="1673472591" sldId="2147482637"/>
            <ac:picMk id="2" creationId="{BD10B6B9-9CFA-1F0E-157A-5DE0C96A7E96}"/>
          </ac:picMkLst>
        </pc:picChg>
        <pc:picChg chg="mod">
          <ac:chgData name="Ece Akgun/INL/TR" userId="633e28cc-3f9c-4d09-9f45-8aa0a05adaa5" providerId="ADAL" clId="{C875FFB0-C919-405D-8AC2-4342D14F811D}" dt="2024-05-01T23:13:18.213" v="3229" actId="14100"/>
          <ac:picMkLst>
            <pc:docMk/>
            <pc:sldMk cId="1673472591" sldId="2147482637"/>
            <ac:picMk id="3" creationId="{3DCC6E39-7636-994D-5756-DC3EBB73F25C}"/>
          </ac:picMkLst>
        </pc:picChg>
        <pc:picChg chg="mod">
          <ac:chgData name="Ece Akgun/INL/TR" userId="633e28cc-3f9c-4d09-9f45-8aa0a05adaa5" providerId="ADAL" clId="{C875FFB0-C919-405D-8AC2-4342D14F811D}" dt="2024-05-01T22:42:58.841" v="2808" actId="1076"/>
          <ac:picMkLst>
            <pc:docMk/>
            <pc:sldMk cId="1673472591" sldId="2147482637"/>
            <ac:picMk id="4" creationId="{358F1722-7772-64A9-E0E1-88E308958BD2}"/>
          </ac:picMkLst>
        </pc:picChg>
        <pc:picChg chg="mod">
          <ac:chgData name="Ece Akgun/INL/TR" userId="633e28cc-3f9c-4d09-9f45-8aa0a05adaa5" providerId="ADAL" clId="{C875FFB0-C919-405D-8AC2-4342D14F811D}" dt="2024-05-01T23:13:20.395" v="3230" actId="1076"/>
          <ac:picMkLst>
            <pc:docMk/>
            <pc:sldMk cId="1673472591" sldId="2147482637"/>
            <ac:picMk id="5" creationId="{A3584ABB-D6D9-C872-9D2F-75E03B7ED3E1}"/>
          </ac:picMkLst>
        </pc:picChg>
        <pc:picChg chg="mod">
          <ac:chgData name="Ece Akgun/INL/TR" userId="633e28cc-3f9c-4d09-9f45-8aa0a05adaa5" providerId="ADAL" clId="{C875FFB0-C919-405D-8AC2-4342D14F811D}" dt="2024-05-01T22:42:58.841" v="2808" actId="1076"/>
          <ac:picMkLst>
            <pc:docMk/>
            <pc:sldMk cId="1673472591" sldId="2147482637"/>
            <ac:picMk id="8" creationId="{7B418D7A-6220-9691-3017-069AE6DF9A6F}"/>
          </ac:picMkLst>
        </pc:picChg>
        <pc:picChg chg="mod">
          <ac:chgData name="Ece Akgun/INL/TR" userId="633e28cc-3f9c-4d09-9f45-8aa0a05adaa5" providerId="ADAL" clId="{C875FFB0-C919-405D-8AC2-4342D14F811D}" dt="2024-05-01T22:42:58.841" v="2808" actId="1076"/>
          <ac:picMkLst>
            <pc:docMk/>
            <pc:sldMk cId="1673472591" sldId="2147482637"/>
            <ac:picMk id="12" creationId="{6B6296C9-37D4-9FFE-E1C8-3499B71A91E2}"/>
          </ac:picMkLst>
        </pc:picChg>
        <pc:picChg chg="del">
          <ac:chgData name="Ece Akgun/INL/TR" userId="633e28cc-3f9c-4d09-9f45-8aa0a05adaa5" providerId="ADAL" clId="{C875FFB0-C919-405D-8AC2-4342D14F811D}" dt="2024-05-01T22:43:52.509" v="2820" actId="478"/>
          <ac:picMkLst>
            <pc:docMk/>
            <pc:sldMk cId="1673472591" sldId="2147482637"/>
            <ac:picMk id="14" creationId="{B556BE79-F407-5663-340E-DD5AE3148F18}"/>
          </ac:picMkLst>
        </pc:picChg>
        <pc:picChg chg="mod">
          <ac:chgData name="Ece Akgun/INL/TR" userId="633e28cc-3f9c-4d09-9f45-8aa0a05adaa5" providerId="ADAL" clId="{C875FFB0-C919-405D-8AC2-4342D14F811D}" dt="2024-05-01T22:37:49.112" v="2752" actId="1076"/>
          <ac:picMkLst>
            <pc:docMk/>
            <pc:sldMk cId="1673472591" sldId="2147482637"/>
            <ac:picMk id="35" creationId="{2733E19C-A966-57B4-AAEE-0F8098BE2F88}"/>
          </ac:picMkLst>
        </pc:picChg>
        <pc:picChg chg="mod">
          <ac:chgData name="Ece Akgun/INL/TR" userId="633e28cc-3f9c-4d09-9f45-8aa0a05adaa5" providerId="ADAL" clId="{C875FFB0-C919-405D-8AC2-4342D14F811D}" dt="2024-05-01T22:42:58.841" v="2808" actId="1076"/>
          <ac:picMkLst>
            <pc:docMk/>
            <pc:sldMk cId="1673472591" sldId="2147482637"/>
            <ac:picMk id="50" creationId="{EC02CD2F-7B17-4E91-03BF-10256C57A37F}"/>
          </ac:picMkLst>
        </pc:picChg>
      </pc:sldChg>
      <pc:sldChg chg="del">
        <pc:chgData name="Ece Akgun/INL/TR" userId="633e28cc-3f9c-4d09-9f45-8aa0a05adaa5" providerId="ADAL" clId="{C875FFB0-C919-405D-8AC2-4342D14F811D}" dt="2024-05-01T19:25:59.578" v="370" actId="47"/>
        <pc:sldMkLst>
          <pc:docMk/>
          <pc:sldMk cId="889841964" sldId="2147482638"/>
        </pc:sldMkLst>
      </pc:sldChg>
      <pc:sldChg chg="addSp delSp modSp mod ord">
        <pc:chgData name="Ece Akgun/INL/TR" userId="633e28cc-3f9c-4d09-9f45-8aa0a05adaa5" providerId="ADAL" clId="{C875FFB0-C919-405D-8AC2-4342D14F811D}" dt="2024-05-01T21:12:42.590" v="1306" actId="1440"/>
        <pc:sldMkLst>
          <pc:docMk/>
          <pc:sldMk cId="4064003675" sldId="2147482638"/>
        </pc:sldMkLst>
        <pc:picChg chg="add mod">
          <ac:chgData name="Ece Akgun/INL/TR" userId="633e28cc-3f9c-4d09-9f45-8aa0a05adaa5" providerId="ADAL" clId="{C875FFB0-C919-405D-8AC2-4342D14F811D}" dt="2024-05-01T21:12:42.590" v="1306" actId="1440"/>
          <ac:picMkLst>
            <pc:docMk/>
            <pc:sldMk cId="4064003675" sldId="2147482638"/>
            <ac:picMk id="3" creationId="{9B5E6527-D974-9CC0-3000-7954EAD0D53A}"/>
          </ac:picMkLst>
        </pc:picChg>
        <pc:picChg chg="del mod">
          <ac:chgData name="Ece Akgun/INL/TR" userId="633e28cc-3f9c-4d09-9f45-8aa0a05adaa5" providerId="ADAL" clId="{C875FFB0-C919-405D-8AC2-4342D14F811D}" dt="2024-05-01T21:12:32.562" v="1302" actId="478"/>
          <ac:picMkLst>
            <pc:docMk/>
            <pc:sldMk cId="4064003675" sldId="2147482638"/>
            <ac:picMk id="4" creationId="{A048FCA6-22B6-59BE-3AA3-36BB423ED3FC}"/>
          </ac:picMkLst>
        </pc:picChg>
      </pc:sldChg>
      <pc:sldChg chg="del">
        <pc:chgData name="Ece Akgun/INL/TR" userId="633e28cc-3f9c-4d09-9f45-8aa0a05adaa5" providerId="ADAL" clId="{C875FFB0-C919-405D-8AC2-4342D14F811D}" dt="2024-05-01T21:03:35.743" v="1172" actId="47"/>
        <pc:sldMkLst>
          <pc:docMk/>
          <pc:sldMk cId="574413413" sldId="2147482800"/>
        </pc:sldMkLst>
      </pc:sldChg>
      <pc:sldChg chg="del">
        <pc:chgData name="Ece Akgun/INL/TR" userId="633e28cc-3f9c-4d09-9f45-8aa0a05adaa5" providerId="ADAL" clId="{C875FFB0-C919-405D-8AC2-4342D14F811D}" dt="2024-05-01T21:53:11.771" v="2435" actId="47"/>
        <pc:sldMkLst>
          <pc:docMk/>
          <pc:sldMk cId="1377185333" sldId="2147482801"/>
        </pc:sldMkLst>
      </pc:sldChg>
      <pc:sldChg chg="del">
        <pc:chgData name="Ece Akgun/INL/TR" userId="633e28cc-3f9c-4d09-9f45-8aa0a05adaa5" providerId="ADAL" clId="{C875FFB0-C919-405D-8AC2-4342D14F811D}" dt="2024-05-01T21:16:09.944" v="1327" actId="2696"/>
        <pc:sldMkLst>
          <pc:docMk/>
          <pc:sldMk cId="4245301711" sldId="2147482801"/>
        </pc:sldMkLst>
      </pc:sldChg>
      <pc:sldChg chg="delSp modSp del mod">
        <pc:chgData name="Ece Akgun/INL/TR" userId="633e28cc-3f9c-4d09-9f45-8aa0a05adaa5" providerId="ADAL" clId="{C875FFB0-C919-405D-8AC2-4342D14F811D}" dt="2024-05-01T20:42:58.519" v="942" actId="47"/>
        <pc:sldMkLst>
          <pc:docMk/>
          <pc:sldMk cId="3028105243" sldId="2147482802"/>
        </pc:sldMkLst>
        <pc:picChg chg="del">
          <ac:chgData name="Ece Akgun/INL/TR" userId="633e28cc-3f9c-4d09-9f45-8aa0a05adaa5" providerId="ADAL" clId="{C875FFB0-C919-405D-8AC2-4342D14F811D}" dt="2024-05-01T20:42:45.328" v="936" actId="478"/>
          <ac:picMkLst>
            <pc:docMk/>
            <pc:sldMk cId="3028105243" sldId="2147482802"/>
            <ac:picMk id="13" creationId="{E6AA7CA7-CDF8-EC61-CDA1-C461C855E850}"/>
          </ac:picMkLst>
        </pc:picChg>
        <pc:picChg chg="del">
          <ac:chgData name="Ece Akgun/INL/TR" userId="633e28cc-3f9c-4d09-9f45-8aa0a05adaa5" providerId="ADAL" clId="{C875FFB0-C919-405D-8AC2-4342D14F811D}" dt="2024-05-01T20:42:47.974" v="938" actId="478"/>
          <ac:picMkLst>
            <pc:docMk/>
            <pc:sldMk cId="3028105243" sldId="2147482802"/>
            <ac:picMk id="15" creationId="{9D639EF3-3CDE-1BDA-A6E0-11E0F9743B09}"/>
          </ac:picMkLst>
        </pc:picChg>
        <pc:picChg chg="mod">
          <ac:chgData name="Ece Akgun/INL/TR" userId="633e28cc-3f9c-4d09-9f45-8aa0a05adaa5" providerId="ADAL" clId="{C875FFB0-C919-405D-8AC2-4342D14F811D}" dt="2024-05-01T20:42:51.148" v="939" actId="1076"/>
          <ac:picMkLst>
            <pc:docMk/>
            <pc:sldMk cId="3028105243" sldId="2147482802"/>
            <ac:picMk id="17" creationId="{7765EC80-19CE-CE35-D7DB-6FA7CCE35BF5}"/>
          </ac:picMkLst>
        </pc:picChg>
        <pc:picChg chg="del">
          <ac:chgData name="Ece Akgun/INL/TR" userId="633e28cc-3f9c-4d09-9f45-8aa0a05adaa5" providerId="ADAL" clId="{C875FFB0-C919-405D-8AC2-4342D14F811D}" dt="2024-05-01T20:42:42.675" v="935" actId="478"/>
          <ac:picMkLst>
            <pc:docMk/>
            <pc:sldMk cId="3028105243" sldId="2147482802"/>
            <ac:picMk id="19" creationId="{4FBD5705-A133-7773-2CED-A6DC0C4FCD82}"/>
          </ac:picMkLst>
        </pc:picChg>
        <pc:picChg chg="del">
          <ac:chgData name="Ece Akgun/INL/TR" userId="633e28cc-3f9c-4d09-9f45-8aa0a05adaa5" providerId="ADAL" clId="{C875FFB0-C919-405D-8AC2-4342D14F811D}" dt="2024-05-01T20:42:40.203" v="934" actId="478"/>
          <ac:picMkLst>
            <pc:docMk/>
            <pc:sldMk cId="3028105243" sldId="2147482802"/>
            <ac:picMk id="21" creationId="{6E477839-22E0-C294-740A-2518EF7292F1}"/>
          </ac:picMkLst>
        </pc:picChg>
      </pc:sldChg>
      <pc:sldChg chg="delSp modSp del mod">
        <pc:chgData name="Ece Akgun/INL/TR" userId="633e28cc-3f9c-4d09-9f45-8aa0a05adaa5" providerId="ADAL" clId="{C875FFB0-C919-405D-8AC2-4342D14F811D}" dt="2024-05-01T20:30:04.539" v="758" actId="47"/>
        <pc:sldMkLst>
          <pc:docMk/>
          <pc:sldMk cId="3456586268" sldId="2147482803"/>
        </pc:sldMkLst>
        <pc:picChg chg="del mod">
          <ac:chgData name="Ece Akgun/INL/TR" userId="633e28cc-3f9c-4d09-9f45-8aa0a05adaa5" providerId="ADAL" clId="{C875FFB0-C919-405D-8AC2-4342D14F811D}" dt="2024-05-01T20:15:53.495" v="447" actId="21"/>
          <ac:picMkLst>
            <pc:docMk/>
            <pc:sldMk cId="3456586268" sldId="2147482803"/>
            <ac:picMk id="13" creationId="{E6AA7CA7-CDF8-EC61-CDA1-C461C855E850}"/>
          </ac:picMkLst>
        </pc:picChg>
        <pc:picChg chg="del">
          <ac:chgData name="Ece Akgun/INL/TR" userId="633e28cc-3f9c-4d09-9f45-8aa0a05adaa5" providerId="ADAL" clId="{C875FFB0-C919-405D-8AC2-4342D14F811D}" dt="2024-05-01T20:15:05.698" v="442" actId="478"/>
          <ac:picMkLst>
            <pc:docMk/>
            <pc:sldMk cId="3456586268" sldId="2147482803"/>
            <ac:picMk id="15" creationId="{9D639EF3-3CDE-1BDA-A6E0-11E0F9743B09}"/>
          </ac:picMkLst>
        </pc:picChg>
        <pc:picChg chg="del">
          <ac:chgData name="Ece Akgun/INL/TR" userId="633e28cc-3f9c-4d09-9f45-8aa0a05adaa5" providerId="ADAL" clId="{C875FFB0-C919-405D-8AC2-4342D14F811D}" dt="2024-05-01T20:15:03.589" v="441" actId="478"/>
          <ac:picMkLst>
            <pc:docMk/>
            <pc:sldMk cId="3456586268" sldId="2147482803"/>
            <ac:picMk id="17" creationId="{7765EC80-19CE-CE35-D7DB-6FA7CCE35BF5}"/>
          </ac:picMkLst>
        </pc:picChg>
        <pc:picChg chg="del">
          <ac:chgData name="Ece Akgun/INL/TR" userId="633e28cc-3f9c-4d09-9f45-8aa0a05adaa5" providerId="ADAL" clId="{C875FFB0-C919-405D-8AC2-4342D14F811D}" dt="2024-05-01T20:15:01.075" v="440" actId="478"/>
          <ac:picMkLst>
            <pc:docMk/>
            <pc:sldMk cId="3456586268" sldId="2147482803"/>
            <ac:picMk id="19" creationId="{4FBD5705-A133-7773-2CED-A6DC0C4FCD82}"/>
          </ac:picMkLst>
        </pc:picChg>
        <pc:picChg chg="del">
          <ac:chgData name="Ece Akgun/INL/TR" userId="633e28cc-3f9c-4d09-9f45-8aa0a05adaa5" providerId="ADAL" clId="{C875FFB0-C919-405D-8AC2-4342D14F811D}" dt="2024-05-01T20:14:59.081" v="439" actId="478"/>
          <ac:picMkLst>
            <pc:docMk/>
            <pc:sldMk cId="3456586268" sldId="2147482803"/>
            <ac:picMk id="21" creationId="{6E477839-22E0-C294-740A-2518EF7292F1}"/>
          </ac:picMkLst>
        </pc:picChg>
        <pc:picChg chg="del">
          <ac:chgData name="Ece Akgun/INL/TR" userId="633e28cc-3f9c-4d09-9f45-8aa0a05adaa5" providerId="ADAL" clId="{C875FFB0-C919-405D-8AC2-4342D14F811D}" dt="2024-05-01T20:16:42.304" v="453" actId="21"/>
          <ac:picMkLst>
            <pc:docMk/>
            <pc:sldMk cId="3456586268" sldId="2147482803"/>
            <ac:picMk id="25" creationId="{00ADA81D-64C5-EC62-2A29-54C6FBD08CA7}"/>
          </ac:picMkLst>
        </pc:picChg>
      </pc:sldChg>
      <pc:sldChg chg="del">
        <pc:chgData name="Ece Akgun/INL/TR" userId="633e28cc-3f9c-4d09-9f45-8aa0a05adaa5" providerId="ADAL" clId="{C875FFB0-C919-405D-8AC2-4342D14F811D}" dt="2024-05-01T20:15:38.237" v="444" actId="47"/>
        <pc:sldMkLst>
          <pc:docMk/>
          <pc:sldMk cId="1122839628" sldId="2147482804"/>
        </pc:sldMkLst>
      </pc:sldChg>
      <pc:sldChg chg="addSp delSp modSp mod">
        <pc:chgData name="Ece Akgun/INL/TR" userId="633e28cc-3f9c-4d09-9f45-8aa0a05adaa5" providerId="ADAL" clId="{C875FFB0-C919-405D-8AC2-4342D14F811D}" dt="2024-05-02T15:22:23.858" v="4109" actId="478"/>
        <pc:sldMkLst>
          <pc:docMk/>
          <pc:sldMk cId="4250661522" sldId="2147482804"/>
        </pc:sldMkLst>
        <pc:spChg chg="del">
          <ac:chgData name="Ece Akgun/INL/TR" userId="633e28cc-3f9c-4d09-9f45-8aa0a05adaa5" providerId="ADAL" clId="{C875FFB0-C919-405D-8AC2-4342D14F811D}" dt="2024-05-01T20:15:44.839" v="445" actId="478"/>
          <ac:spMkLst>
            <pc:docMk/>
            <pc:sldMk cId="4250661522" sldId="2147482804"/>
            <ac:spMk id="2" creationId="{2DA15A86-932A-525F-4FA3-C11AA36A83E4}"/>
          </ac:spMkLst>
        </pc:spChg>
        <pc:spChg chg="del">
          <ac:chgData name="Ece Akgun/INL/TR" userId="633e28cc-3f9c-4d09-9f45-8aa0a05adaa5" providerId="ADAL" clId="{C875FFB0-C919-405D-8AC2-4342D14F811D}" dt="2024-05-01T20:15:44.839" v="445" actId="478"/>
          <ac:spMkLst>
            <pc:docMk/>
            <pc:sldMk cId="4250661522" sldId="2147482804"/>
            <ac:spMk id="8" creationId="{42A4FC2C-047E-45A5-965D-8E1E3BF09BC6}"/>
          </ac:spMkLst>
        </pc:spChg>
        <pc:spChg chg="del">
          <ac:chgData name="Ece Akgun/INL/TR" userId="633e28cc-3f9c-4d09-9f45-8aa0a05adaa5" providerId="ADAL" clId="{C875FFB0-C919-405D-8AC2-4342D14F811D}" dt="2024-05-01T20:15:44.839" v="445" actId="478"/>
          <ac:spMkLst>
            <pc:docMk/>
            <pc:sldMk cId="4250661522" sldId="2147482804"/>
            <ac:spMk id="10" creationId="{35707E55-F212-E452-1C00-0571C6922524}"/>
          </ac:spMkLst>
        </pc:spChg>
        <pc:spChg chg="del">
          <ac:chgData name="Ece Akgun/INL/TR" userId="633e28cc-3f9c-4d09-9f45-8aa0a05adaa5" providerId="ADAL" clId="{C875FFB0-C919-405D-8AC2-4342D14F811D}" dt="2024-05-01T20:15:44.839" v="445" actId="478"/>
          <ac:spMkLst>
            <pc:docMk/>
            <pc:sldMk cId="4250661522" sldId="2147482804"/>
            <ac:spMk id="11" creationId="{5AC99BC3-B866-FC3D-7822-7CF9E1F7E8A3}"/>
          </ac:spMkLst>
        </pc:spChg>
        <pc:spChg chg="add mod">
          <ac:chgData name="Ece Akgun/INL/TR" userId="633e28cc-3f9c-4d09-9f45-8aa0a05adaa5" providerId="ADAL" clId="{C875FFB0-C919-405D-8AC2-4342D14F811D}" dt="2024-05-01T20:24:35.443" v="712" actId="255"/>
          <ac:spMkLst>
            <pc:docMk/>
            <pc:sldMk cId="4250661522" sldId="2147482804"/>
            <ac:spMk id="17" creationId="{6CA06804-003C-5489-DE6A-E7EEAAD9B0A8}"/>
          </ac:spMkLst>
        </pc:spChg>
        <pc:spChg chg="add mod">
          <ac:chgData name="Ece Akgun/INL/TR" userId="633e28cc-3f9c-4d09-9f45-8aa0a05adaa5" providerId="ADAL" clId="{C875FFB0-C919-405D-8AC2-4342D14F811D}" dt="2024-05-01T20:21:42.868" v="633" actId="1076"/>
          <ac:spMkLst>
            <pc:docMk/>
            <pc:sldMk cId="4250661522" sldId="2147482804"/>
            <ac:spMk id="18" creationId="{0734F9E1-082A-23CB-B335-ABEDB005116F}"/>
          </ac:spMkLst>
        </pc:sp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3" creationId="{6109DD60-7239-558C-9CE2-0100835535D9}"/>
          </ac:picMkLst>
        </pc:picChg>
        <pc:picChg chg="add del mod">
          <ac:chgData name="Ece Akgun/INL/TR" userId="633e28cc-3f9c-4d09-9f45-8aa0a05adaa5" providerId="ADAL" clId="{C875FFB0-C919-405D-8AC2-4342D14F811D}" dt="2024-05-02T15:22:22.384" v="4108" actId="478"/>
          <ac:picMkLst>
            <pc:docMk/>
            <pc:sldMk cId="4250661522" sldId="2147482804"/>
            <ac:picMk id="3" creationId="{6F23CB0B-34B5-0B23-8FE7-772660697C20}"/>
          </ac:picMkLst>
        </pc:picChg>
        <pc:picChg chg="add mod">
          <ac:chgData name="Ece Akgun/INL/TR" userId="633e28cc-3f9c-4d09-9f45-8aa0a05adaa5" providerId="ADAL" clId="{C875FFB0-C919-405D-8AC2-4342D14F811D}" dt="2024-05-01T20:22:46.023" v="686" actId="1076"/>
          <ac:picMkLst>
            <pc:docMk/>
            <pc:sldMk cId="4250661522" sldId="2147482804"/>
            <ac:picMk id="4" creationId="{A9CBA8FF-AF83-2E57-96A3-291066D6F477}"/>
          </ac:picMkLst>
        </pc:picChg>
        <pc:picChg chg="add del mod">
          <ac:chgData name="Ece Akgun/INL/TR" userId="633e28cc-3f9c-4d09-9f45-8aa0a05adaa5" providerId="ADAL" clId="{C875FFB0-C919-405D-8AC2-4342D14F811D}" dt="2024-05-02T15:22:23.858" v="4109" actId="478"/>
          <ac:picMkLst>
            <pc:docMk/>
            <pc:sldMk cId="4250661522" sldId="2147482804"/>
            <ac:picMk id="5" creationId="{8CA2A4CA-8BC3-24AD-E49E-6E0F244A354C}"/>
          </ac:picMkLst>
        </pc:picChg>
        <pc:picChg chg="add del mod">
          <ac:chgData name="Ece Akgun/INL/TR" userId="633e28cc-3f9c-4d09-9f45-8aa0a05adaa5" providerId="ADAL" clId="{C875FFB0-C919-405D-8AC2-4342D14F811D}" dt="2024-05-01T20:17:31.799" v="467" actId="478"/>
          <ac:picMkLst>
            <pc:docMk/>
            <pc:sldMk cId="4250661522" sldId="2147482804"/>
            <ac:picMk id="5" creationId="{E6AA7CA7-CDF8-EC61-CDA1-C461C855E850}"/>
          </ac:picMkLst>
        </pc:pic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6" creationId="{FD5E446A-2DC1-077E-206D-E7C506D394FA}"/>
          </ac:picMkLst>
        </pc:pic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7" creationId="{215B1971-25F0-13BF-96DC-E033C04AF4FA}"/>
          </ac:picMkLst>
        </pc:picChg>
        <pc:picChg chg="add mod">
          <ac:chgData name="Ece Akgun/INL/TR" userId="633e28cc-3f9c-4d09-9f45-8aa0a05adaa5" providerId="ADAL" clId="{C875FFB0-C919-405D-8AC2-4342D14F811D}" dt="2024-05-01T20:20:21.916" v="593" actId="1076"/>
          <ac:picMkLst>
            <pc:docMk/>
            <pc:sldMk cId="4250661522" sldId="2147482804"/>
            <ac:picMk id="9" creationId="{00ADA81D-64C5-EC62-2A29-54C6FBD08CA7}"/>
          </ac:picMkLst>
        </pc:picChg>
        <pc:picChg chg="add mod">
          <ac:chgData name="Ece Akgun/INL/TR" userId="633e28cc-3f9c-4d09-9f45-8aa0a05adaa5" providerId="ADAL" clId="{C875FFB0-C919-405D-8AC2-4342D14F811D}" dt="2024-05-01T20:20:23.985" v="594" actId="1076"/>
          <ac:picMkLst>
            <pc:docMk/>
            <pc:sldMk cId="4250661522" sldId="2147482804"/>
            <ac:picMk id="12" creationId="{E8BE6786-48AA-F5D6-6B71-DAC93E2B9CF3}"/>
          </ac:picMkLst>
        </pc:pic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13" creationId="{E6AA7CA7-CDF8-EC61-CDA1-C461C855E850}"/>
          </ac:picMkLst>
        </pc:picChg>
        <pc:picChg chg="add mod">
          <ac:chgData name="Ece Akgun/INL/TR" userId="633e28cc-3f9c-4d09-9f45-8aa0a05adaa5" providerId="ADAL" clId="{C875FFB0-C919-405D-8AC2-4342D14F811D}" dt="2024-05-01T20:19:18.650" v="580" actId="14100"/>
          <ac:picMkLst>
            <pc:docMk/>
            <pc:sldMk cId="4250661522" sldId="2147482804"/>
            <ac:picMk id="15" creationId="{8E733F9B-DA27-CBAA-9C1C-C788066F4AE7}"/>
          </ac:picMkLst>
        </pc:picChg>
        <pc:picChg chg="add mod">
          <ac:chgData name="Ece Akgun/INL/TR" userId="633e28cc-3f9c-4d09-9f45-8aa0a05adaa5" providerId="ADAL" clId="{C875FFB0-C919-405D-8AC2-4342D14F811D}" dt="2024-05-01T20:44:46.773" v="949" actId="1076"/>
          <ac:picMkLst>
            <pc:docMk/>
            <pc:sldMk cId="4250661522" sldId="2147482804"/>
            <ac:picMk id="20" creationId="{C5D73A2C-2A86-7386-2AB7-065010A8AF7B}"/>
          </ac:picMkLst>
        </pc:pic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23" creationId="{53FE8F53-F34E-140B-7590-1499BE871EFF}"/>
          </ac:picMkLst>
        </pc:picChg>
        <pc:picChg chg="del">
          <ac:chgData name="Ece Akgun/INL/TR" userId="633e28cc-3f9c-4d09-9f45-8aa0a05adaa5" providerId="ADAL" clId="{C875FFB0-C919-405D-8AC2-4342D14F811D}" dt="2024-05-01T20:15:44.839" v="445" actId="478"/>
          <ac:picMkLst>
            <pc:docMk/>
            <pc:sldMk cId="4250661522" sldId="2147482804"/>
            <ac:picMk id="25" creationId="{00ADA81D-64C5-EC62-2A29-54C6FBD08CA7}"/>
          </ac:picMkLst>
        </pc:picChg>
      </pc:sldChg>
      <pc:sldChg chg="delSp del mod">
        <pc:chgData name="Ece Akgun/INL/TR" userId="633e28cc-3f9c-4d09-9f45-8aa0a05adaa5" providerId="ADAL" clId="{C875FFB0-C919-405D-8AC2-4342D14F811D}" dt="2024-05-01T20:25:30.895" v="713" actId="47"/>
        <pc:sldMkLst>
          <pc:docMk/>
          <pc:sldMk cId="2631638985" sldId="2147482805"/>
        </pc:sldMkLst>
        <pc:picChg chg="del">
          <ac:chgData name="Ece Akgun/INL/TR" userId="633e28cc-3f9c-4d09-9f45-8aa0a05adaa5" providerId="ADAL" clId="{C875FFB0-C919-405D-8AC2-4342D14F811D}" dt="2024-05-01T20:20:52.817" v="595" actId="478"/>
          <ac:picMkLst>
            <pc:docMk/>
            <pc:sldMk cId="2631638985" sldId="2147482805"/>
            <ac:picMk id="15" creationId="{8E733F9B-DA27-CBAA-9C1C-C788066F4AE7}"/>
          </ac:picMkLst>
        </pc:picChg>
      </pc:sldChg>
      <pc:sldChg chg="addSp delSp modSp add mod ord setBg">
        <pc:chgData name="Ece Akgun/INL/TR" userId="633e28cc-3f9c-4d09-9f45-8aa0a05adaa5" providerId="ADAL" clId="{C875FFB0-C919-405D-8AC2-4342D14F811D}" dt="2024-05-02T06:15:38.402" v="4100" actId="1076"/>
        <pc:sldMkLst>
          <pc:docMk/>
          <pc:sldMk cId="3289591488" sldId="2147482805"/>
        </pc:sldMkLst>
        <pc:spChg chg="del">
          <ac:chgData name="Ece Akgun/INL/TR" userId="633e28cc-3f9c-4d09-9f45-8aa0a05adaa5" providerId="ADAL" clId="{C875FFB0-C919-405D-8AC2-4342D14F811D}" dt="2024-05-01T20:27:30.516" v="722" actId="478"/>
          <ac:spMkLst>
            <pc:docMk/>
            <pc:sldMk cId="3289591488" sldId="2147482805"/>
            <ac:spMk id="5" creationId="{6AA1E8EA-0B9F-883C-8BF7-01D6FB5DA306}"/>
          </ac:spMkLst>
        </pc:spChg>
        <pc:spChg chg="add mod">
          <ac:chgData name="Ece Akgun/INL/TR" userId="633e28cc-3f9c-4d09-9f45-8aa0a05adaa5" providerId="ADAL" clId="{C875FFB0-C919-405D-8AC2-4342D14F811D}" dt="2024-05-01T20:58:42.752" v="1101" actId="255"/>
          <ac:spMkLst>
            <pc:docMk/>
            <pc:sldMk cId="3289591488" sldId="2147482805"/>
            <ac:spMk id="7" creationId="{AA88830C-6B93-6477-EA63-388CDFD8664C}"/>
          </ac:spMkLst>
        </pc:spChg>
        <pc:spChg chg="add">
          <ac:chgData name="Ece Akgun/INL/TR" userId="633e28cc-3f9c-4d09-9f45-8aa0a05adaa5" providerId="ADAL" clId="{C875FFB0-C919-405D-8AC2-4342D14F811D}" dt="2024-05-01T20:28:31.152" v="742" actId="26606"/>
          <ac:spMkLst>
            <pc:docMk/>
            <pc:sldMk cId="3289591488" sldId="2147482805"/>
            <ac:spMk id="9" creationId="{42A4FC2C-047E-45A5-965D-8E1E3BF09BC6}"/>
          </ac:spMkLst>
        </pc:spChg>
        <pc:spChg chg="del mod">
          <ac:chgData name="Ece Akgun/INL/TR" userId="633e28cc-3f9c-4d09-9f45-8aa0a05adaa5" providerId="ADAL" clId="{C875FFB0-C919-405D-8AC2-4342D14F811D}" dt="2024-05-01T20:27:34.022" v="725" actId="478"/>
          <ac:spMkLst>
            <pc:docMk/>
            <pc:sldMk cId="3289591488" sldId="2147482805"/>
            <ac:spMk id="12" creationId="{9612817D-697E-B791-4B1B-B623C9411EB3}"/>
          </ac:spMkLst>
        </pc:spChg>
        <pc:picChg chg="del">
          <ac:chgData name="Ece Akgun/INL/TR" userId="633e28cc-3f9c-4d09-9f45-8aa0a05adaa5" providerId="ADAL" clId="{C875FFB0-C919-405D-8AC2-4342D14F811D}" dt="2024-05-01T20:27:31.295" v="723" actId="478"/>
          <ac:picMkLst>
            <pc:docMk/>
            <pc:sldMk cId="3289591488" sldId="2147482805"/>
            <ac:picMk id="2" creationId="{2E954792-AF3A-3D10-46DC-7002C69B49FC}"/>
          </ac:picMkLst>
        </pc:picChg>
        <pc:picChg chg="add del mod">
          <ac:chgData name="Ece Akgun/INL/TR" userId="633e28cc-3f9c-4d09-9f45-8aa0a05adaa5" providerId="ADAL" clId="{C875FFB0-C919-405D-8AC2-4342D14F811D}" dt="2024-05-01T20:30:39.852" v="771" actId="21"/>
          <ac:picMkLst>
            <pc:docMk/>
            <pc:sldMk cId="3289591488" sldId="2147482805"/>
            <ac:picMk id="3" creationId="{C422BB92-DEC4-AACA-559E-B5281CD560C2}"/>
          </ac:picMkLst>
        </pc:picChg>
        <pc:picChg chg="del mod">
          <ac:chgData name="Ece Akgun/INL/TR" userId="633e28cc-3f9c-4d09-9f45-8aa0a05adaa5" providerId="ADAL" clId="{C875FFB0-C919-405D-8AC2-4342D14F811D}" dt="2024-05-01T20:52:24.548" v="1046" actId="478"/>
          <ac:picMkLst>
            <pc:docMk/>
            <pc:sldMk cId="3289591488" sldId="2147482805"/>
            <ac:picMk id="4" creationId="{2233C311-33C1-7E56-E4EA-3C77152C7B9E}"/>
          </ac:picMkLst>
        </pc:picChg>
        <pc:picChg chg="add del mod">
          <ac:chgData name="Ece Akgun/INL/TR" userId="633e28cc-3f9c-4d09-9f45-8aa0a05adaa5" providerId="ADAL" clId="{C875FFB0-C919-405D-8AC2-4342D14F811D}" dt="2024-05-01T20:56:08.697" v="1075" actId="478"/>
          <ac:picMkLst>
            <pc:docMk/>
            <pc:sldMk cId="3289591488" sldId="2147482805"/>
            <ac:picMk id="10" creationId="{795FCBDB-3800-F64B-A116-B8092FE0AD2E}"/>
          </ac:picMkLst>
        </pc:picChg>
        <pc:picChg chg="add mod">
          <ac:chgData name="Ece Akgun/INL/TR" userId="633e28cc-3f9c-4d09-9f45-8aa0a05adaa5" providerId="ADAL" clId="{C875FFB0-C919-405D-8AC2-4342D14F811D}" dt="2024-05-01T21:02:02.680" v="1159" actId="1076"/>
          <ac:picMkLst>
            <pc:docMk/>
            <pc:sldMk cId="3289591488" sldId="2147482805"/>
            <ac:picMk id="11" creationId="{5D7AAE21-315C-DD32-E29F-6F6C1A49C7F9}"/>
          </ac:picMkLst>
        </pc:picChg>
        <pc:picChg chg="add mod">
          <ac:chgData name="Ece Akgun/INL/TR" userId="633e28cc-3f9c-4d09-9f45-8aa0a05adaa5" providerId="ADAL" clId="{C875FFB0-C919-405D-8AC2-4342D14F811D}" dt="2024-05-01T21:00:38.665" v="1147" actId="1076"/>
          <ac:picMkLst>
            <pc:docMk/>
            <pc:sldMk cId="3289591488" sldId="2147482805"/>
            <ac:picMk id="13" creationId="{9840BABD-2F34-63D9-2D49-5E181D5BC6A2}"/>
          </ac:picMkLst>
        </pc:picChg>
        <pc:picChg chg="add mod ord">
          <ac:chgData name="Ece Akgun/INL/TR" userId="633e28cc-3f9c-4d09-9f45-8aa0a05adaa5" providerId="ADAL" clId="{C875FFB0-C919-405D-8AC2-4342D14F811D}" dt="2024-05-01T21:00:23.154" v="1142" actId="167"/>
          <ac:picMkLst>
            <pc:docMk/>
            <pc:sldMk cId="3289591488" sldId="2147482805"/>
            <ac:picMk id="14" creationId="{2CADF96B-6F13-12D5-D777-9AB87A468A47}"/>
          </ac:picMkLst>
        </pc:picChg>
        <pc:picChg chg="add mod">
          <ac:chgData name="Ece Akgun/INL/TR" userId="633e28cc-3f9c-4d09-9f45-8aa0a05adaa5" providerId="ADAL" clId="{C875FFB0-C919-405D-8AC2-4342D14F811D}" dt="2024-05-02T06:15:38.402" v="4100" actId="1076"/>
          <ac:picMkLst>
            <pc:docMk/>
            <pc:sldMk cId="3289591488" sldId="2147482805"/>
            <ac:picMk id="15" creationId="{BA5D34D6-1A71-8E50-E656-21FB22F015BE}"/>
          </ac:picMkLst>
        </pc:picChg>
        <pc:picChg chg="add mod">
          <ac:chgData name="Ece Akgun/INL/TR" userId="633e28cc-3f9c-4d09-9f45-8aa0a05adaa5" providerId="ADAL" clId="{C875FFB0-C919-405D-8AC2-4342D14F811D}" dt="2024-05-02T06:15:38.402" v="4100" actId="1076"/>
          <ac:picMkLst>
            <pc:docMk/>
            <pc:sldMk cId="3289591488" sldId="2147482805"/>
            <ac:picMk id="16" creationId="{8B8FE2B0-84BC-C089-9F10-BFC5BFA9718A}"/>
          </ac:picMkLst>
        </pc:picChg>
        <pc:picChg chg="add del mod">
          <ac:chgData name="Ece Akgun/INL/TR" userId="633e28cc-3f9c-4d09-9f45-8aa0a05adaa5" providerId="ADAL" clId="{C875FFB0-C919-405D-8AC2-4342D14F811D}" dt="2024-05-01T23:13:44.709" v="3235" actId="478"/>
          <ac:picMkLst>
            <pc:docMk/>
            <pc:sldMk cId="3289591488" sldId="2147482805"/>
            <ac:picMk id="17" creationId="{CB0925FC-0175-F8F2-E35C-204A154CC33F}"/>
          </ac:picMkLst>
        </pc:picChg>
      </pc:sldChg>
      <pc:sldChg chg="addSp delSp modSp del mod">
        <pc:chgData name="Ece Akgun/INL/TR" userId="633e28cc-3f9c-4d09-9f45-8aa0a05adaa5" providerId="ADAL" clId="{C875FFB0-C919-405D-8AC2-4342D14F811D}" dt="2024-05-01T20:41:56.917" v="921" actId="47"/>
        <pc:sldMkLst>
          <pc:docMk/>
          <pc:sldMk cId="478727998" sldId="2147482806"/>
        </pc:sldMkLst>
        <pc:spChg chg="add mod">
          <ac:chgData name="Ece Akgun/INL/TR" userId="633e28cc-3f9c-4d09-9f45-8aa0a05adaa5" providerId="ADAL" clId="{C875FFB0-C919-405D-8AC2-4342D14F811D}" dt="2024-05-01T20:37:30.231" v="868" actId="1076"/>
          <ac:spMkLst>
            <pc:docMk/>
            <pc:sldMk cId="478727998" sldId="2147482806"/>
            <ac:spMk id="3" creationId="{D90F406D-6B5C-84C3-A369-3E678876753E}"/>
          </ac:spMkLst>
        </pc:spChg>
        <pc:spChg chg="add mod">
          <ac:chgData name="Ece Akgun/INL/TR" userId="633e28cc-3f9c-4d09-9f45-8aa0a05adaa5" providerId="ADAL" clId="{C875FFB0-C919-405D-8AC2-4342D14F811D}" dt="2024-05-01T20:40:41.212" v="907" actId="1076"/>
          <ac:spMkLst>
            <pc:docMk/>
            <pc:sldMk cId="478727998" sldId="2147482806"/>
            <ac:spMk id="5" creationId="{863CA8A1-EFC4-0673-3D38-09F0839DEE25}"/>
          </ac:spMkLst>
        </pc:spChg>
        <pc:spChg chg="del">
          <ac:chgData name="Ece Akgun/INL/TR" userId="633e28cc-3f9c-4d09-9f45-8aa0a05adaa5" providerId="ADAL" clId="{C875FFB0-C919-405D-8AC2-4342D14F811D}" dt="2024-05-01T20:36:38.878" v="860" actId="478"/>
          <ac:spMkLst>
            <pc:docMk/>
            <pc:sldMk cId="478727998" sldId="2147482806"/>
            <ac:spMk id="10" creationId="{E16076FE-0293-5EBE-410A-7461AA775E55}"/>
          </ac:spMkLst>
        </pc:spChg>
        <pc:spChg chg="del">
          <ac:chgData name="Ece Akgun/INL/TR" userId="633e28cc-3f9c-4d09-9f45-8aa0a05adaa5" providerId="ADAL" clId="{C875FFB0-C919-405D-8AC2-4342D14F811D}" dt="2024-05-01T20:36:56.398" v="865" actId="478"/>
          <ac:spMkLst>
            <pc:docMk/>
            <pc:sldMk cId="478727998" sldId="2147482806"/>
            <ac:spMk id="13" creationId="{47147160-B9C7-50AC-41A6-783F4B1E4631}"/>
          </ac:spMkLst>
        </pc:spChg>
        <pc:picChg chg="del">
          <ac:chgData name="Ece Akgun/INL/TR" userId="633e28cc-3f9c-4d09-9f45-8aa0a05adaa5" providerId="ADAL" clId="{C875FFB0-C919-405D-8AC2-4342D14F811D}" dt="2024-05-01T20:41:47.945" v="918" actId="21"/>
          <ac:picMkLst>
            <pc:docMk/>
            <pc:sldMk cId="478727998" sldId="2147482806"/>
            <ac:picMk id="2" creationId="{2E954792-AF3A-3D10-46DC-7002C69B49FC}"/>
          </ac:picMkLst>
        </pc:picChg>
        <pc:picChg chg="del">
          <ac:chgData name="Ece Akgun/INL/TR" userId="633e28cc-3f9c-4d09-9f45-8aa0a05adaa5" providerId="ADAL" clId="{C875FFB0-C919-405D-8AC2-4342D14F811D}" dt="2024-05-01T20:36:40.285" v="861" actId="478"/>
          <ac:picMkLst>
            <pc:docMk/>
            <pc:sldMk cId="478727998" sldId="2147482806"/>
            <ac:picMk id="6" creationId="{C422BB92-DEC4-AACA-559E-B5281CD560C2}"/>
          </ac:picMkLst>
        </pc:picChg>
        <pc:picChg chg="add del mod">
          <ac:chgData name="Ece Akgun/INL/TR" userId="633e28cc-3f9c-4d09-9f45-8aa0a05adaa5" providerId="ADAL" clId="{C875FFB0-C919-405D-8AC2-4342D14F811D}" dt="2024-05-01T20:41:30.258" v="915" actId="478"/>
          <ac:picMkLst>
            <pc:docMk/>
            <pc:sldMk cId="478727998" sldId="2147482806"/>
            <ac:picMk id="8" creationId="{3AAC4F04-D4C9-5A8A-8BD4-816F9136B291}"/>
          </ac:picMkLst>
        </pc:picChg>
        <pc:picChg chg="add del mod">
          <ac:chgData name="Ece Akgun/INL/TR" userId="633e28cc-3f9c-4d09-9f45-8aa0a05adaa5" providerId="ADAL" clId="{C875FFB0-C919-405D-8AC2-4342D14F811D}" dt="2024-05-01T20:40:40.341" v="905" actId="22"/>
          <ac:picMkLst>
            <pc:docMk/>
            <pc:sldMk cId="478727998" sldId="2147482806"/>
            <ac:picMk id="11" creationId="{96E9B1FE-3DB8-F7E5-EEAE-32FF7C5F34B1}"/>
          </ac:picMkLst>
        </pc:picChg>
        <pc:picChg chg="add del mod">
          <ac:chgData name="Ece Akgun/INL/TR" userId="633e28cc-3f9c-4d09-9f45-8aa0a05adaa5" providerId="ADAL" clId="{C875FFB0-C919-405D-8AC2-4342D14F811D}" dt="2024-05-01T20:40:38.976" v="901" actId="22"/>
          <ac:picMkLst>
            <pc:docMk/>
            <pc:sldMk cId="478727998" sldId="2147482806"/>
            <ac:picMk id="14" creationId="{7FFF1CC9-B272-297D-98F8-6E4391C1E2A3}"/>
          </ac:picMkLst>
        </pc:picChg>
        <pc:picChg chg="add mod">
          <ac:chgData name="Ece Akgun/INL/TR" userId="633e28cc-3f9c-4d09-9f45-8aa0a05adaa5" providerId="ADAL" clId="{C875FFB0-C919-405D-8AC2-4342D14F811D}" dt="2024-05-01T20:41:38.956" v="917" actId="1076"/>
          <ac:picMkLst>
            <pc:docMk/>
            <pc:sldMk cId="478727998" sldId="2147482806"/>
            <ac:picMk id="16" creationId="{70866DE3-F953-CB1B-1FC8-B274E1A71978}"/>
          </ac:picMkLst>
        </pc:picChg>
      </pc:sldChg>
      <pc:sldChg chg="addSp delSp modSp mod setBg modShow">
        <pc:chgData name="Ece Akgun/INL/TR" userId="633e28cc-3f9c-4d09-9f45-8aa0a05adaa5" providerId="ADAL" clId="{C875FFB0-C919-405D-8AC2-4342D14F811D}" dt="2024-05-02T06:16:04.501" v="4101" actId="729"/>
        <pc:sldMkLst>
          <pc:docMk/>
          <pc:sldMk cId="2058392492" sldId="2147482806"/>
        </pc:sldMkLst>
        <pc:spChg chg="del mod">
          <ac:chgData name="Ece Akgun/INL/TR" userId="633e28cc-3f9c-4d09-9f45-8aa0a05adaa5" providerId="ADAL" clId="{C875FFB0-C919-405D-8AC2-4342D14F811D}" dt="2024-05-01T20:59:16.948" v="1102" actId="478"/>
          <ac:spMkLst>
            <pc:docMk/>
            <pc:sldMk cId="2058392492" sldId="2147482806"/>
            <ac:spMk id="8" creationId="{AF05EB4A-C21F-C7C7-98F5-39476FBDFB33}"/>
          </ac:spMkLst>
        </pc:spChg>
        <pc:spChg chg="mod">
          <ac:chgData name="Ece Akgun/INL/TR" userId="633e28cc-3f9c-4d09-9f45-8aa0a05adaa5" providerId="ADAL" clId="{C875FFB0-C919-405D-8AC2-4342D14F811D}" dt="2024-05-01T20:59:54.955" v="1137" actId="113"/>
          <ac:spMkLst>
            <pc:docMk/>
            <pc:sldMk cId="2058392492" sldId="2147482806"/>
            <ac:spMk id="9" creationId="{7429AABB-16EE-E8D3-D6BE-336E4DC0396C}"/>
          </ac:spMkLst>
        </pc:spChg>
        <pc:spChg chg="add del mod">
          <ac:chgData name="Ece Akgun/INL/TR" userId="633e28cc-3f9c-4d09-9f45-8aa0a05adaa5" providerId="ADAL" clId="{C875FFB0-C919-405D-8AC2-4342D14F811D}" dt="2024-05-01T21:03:03.100" v="1170" actId="478"/>
          <ac:spMkLst>
            <pc:docMk/>
            <pc:sldMk cId="2058392492" sldId="2147482806"/>
            <ac:spMk id="13" creationId="{3E9ADB23-8F9B-9F12-EC8D-BB6D1AB46482}"/>
          </ac:spMkLst>
        </pc:spChg>
        <pc:picChg chg="del">
          <ac:chgData name="Ece Akgun/INL/TR" userId="633e28cc-3f9c-4d09-9f45-8aa0a05adaa5" providerId="ADAL" clId="{C875FFB0-C919-405D-8AC2-4342D14F811D}" dt="2024-05-01T20:44:50.175" v="950" actId="478"/>
          <ac:picMkLst>
            <pc:docMk/>
            <pc:sldMk cId="2058392492" sldId="2147482806"/>
            <ac:picMk id="2" creationId="{561B1353-C92E-8523-97D5-9F1091658E2F}"/>
          </ac:picMkLst>
        </pc:picChg>
        <pc:picChg chg="del">
          <ac:chgData name="Ece Akgun/INL/TR" userId="633e28cc-3f9c-4d09-9f45-8aa0a05adaa5" providerId="ADAL" clId="{C875FFB0-C919-405D-8AC2-4342D14F811D}" dt="2024-05-01T20:47:56.728" v="975" actId="478"/>
          <ac:picMkLst>
            <pc:docMk/>
            <pc:sldMk cId="2058392492" sldId="2147482806"/>
            <ac:picMk id="4" creationId="{1B6AAC44-0D55-EA6C-B14D-F47D17D3954E}"/>
          </ac:picMkLst>
        </pc:picChg>
        <pc:picChg chg="add del mod">
          <ac:chgData name="Ece Akgun/INL/TR" userId="633e28cc-3f9c-4d09-9f45-8aa0a05adaa5" providerId="ADAL" clId="{C875FFB0-C919-405D-8AC2-4342D14F811D}" dt="2024-05-01T20:45:40.905" v="955" actId="478"/>
          <ac:picMkLst>
            <pc:docMk/>
            <pc:sldMk cId="2058392492" sldId="2147482806"/>
            <ac:picMk id="5" creationId="{707CD347-06D7-ED91-E1A3-3932D75C221C}"/>
          </ac:picMkLst>
        </pc:picChg>
        <pc:picChg chg="add mod ord">
          <ac:chgData name="Ece Akgun/INL/TR" userId="633e28cc-3f9c-4d09-9f45-8aa0a05adaa5" providerId="ADAL" clId="{C875FFB0-C919-405D-8AC2-4342D14F811D}" dt="2024-05-01T20:47:16.968" v="965" actId="1076"/>
          <ac:picMkLst>
            <pc:docMk/>
            <pc:sldMk cId="2058392492" sldId="2147482806"/>
            <ac:picMk id="7" creationId="{6689C237-A2FF-4179-75AE-B34D19298671}"/>
          </ac:picMkLst>
        </pc:picChg>
        <pc:picChg chg="add del mod">
          <ac:chgData name="Ece Akgun/INL/TR" userId="633e28cc-3f9c-4d09-9f45-8aa0a05adaa5" providerId="ADAL" clId="{C875FFB0-C919-405D-8AC2-4342D14F811D}" dt="2024-05-01T20:50:38.377" v="1030" actId="478"/>
          <ac:picMkLst>
            <pc:docMk/>
            <pc:sldMk cId="2058392492" sldId="2147482806"/>
            <ac:picMk id="11" creationId="{FFEB1A45-11ED-9631-901B-6345C061D359}"/>
          </ac:picMkLst>
        </pc:picChg>
        <pc:picChg chg="add mod">
          <ac:chgData name="Ece Akgun/INL/TR" userId="633e28cc-3f9c-4d09-9f45-8aa0a05adaa5" providerId="ADAL" clId="{C875FFB0-C919-405D-8AC2-4342D14F811D}" dt="2024-05-01T21:00:02.142" v="1138" actId="1076"/>
          <ac:picMkLst>
            <pc:docMk/>
            <pc:sldMk cId="2058392492" sldId="2147482806"/>
            <ac:picMk id="12" creationId="{65AF3160-1046-061A-47CF-9E82EE533B36}"/>
          </ac:picMkLst>
        </pc:picChg>
        <pc:picChg chg="del mod">
          <ac:chgData name="Ece Akgun/INL/TR" userId="633e28cc-3f9c-4d09-9f45-8aa0a05adaa5" providerId="ADAL" clId="{C875FFB0-C919-405D-8AC2-4342D14F811D}" dt="2024-05-01T20:47:12.343" v="964" actId="478"/>
          <ac:picMkLst>
            <pc:docMk/>
            <pc:sldMk cId="2058392492" sldId="2147482806"/>
            <ac:picMk id="15" creationId="{30C5DECF-0172-720B-88EA-57FF84C69445}"/>
          </ac:picMkLst>
        </pc:picChg>
      </pc:sldChg>
      <pc:sldChg chg="addSp delSp modSp mod setBg">
        <pc:chgData name="Ece Akgun/INL/TR" userId="633e28cc-3f9c-4d09-9f45-8aa0a05adaa5" providerId="ADAL" clId="{C875FFB0-C919-405D-8AC2-4342D14F811D}" dt="2024-05-01T21:11:33.141" v="1292" actId="1076"/>
        <pc:sldMkLst>
          <pc:docMk/>
          <pc:sldMk cId="3549183040" sldId="2147482807"/>
        </pc:sldMkLst>
        <pc:spChg chg="mod">
          <ac:chgData name="Ece Akgun/INL/TR" userId="633e28cc-3f9c-4d09-9f45-8aa0a05adaa5" providerId="ADAL" clId="{C875FFB0-C919-405D-8AC2-4342D14F811D}" dt="2024-05-01T21:11:23.141" v="1290" actId="1076"/>
          <ac:spMkLst>
            <pc:docMk/>
            <pc:sldMk cId="3549183040" sldId="2147482807"/>
            <ac:spMk id="7" creationId="{76C513FF-D26D-2DD0-E78A-82AD763A5911}"/>
          </ac:spMkLst>
        </pc:spChg>
        <pc:spChg chg="add mod ord">
          <ac:chgData name="Ece Akgun/INL/TR" userId="633e28cc-3f9c-4d09-9f45-8aa0a05adaa5" providerId="ADAL" clId="{C875FFB0-C919-405D-8AC2-4342D14F811D}" dt="2024-05-01T21:11:28.444" v="1291" actId="1076"/>
          <ac:spMkLst>
            <pc:docMk/>
            <pc:sldMk cId="3549183040" sldId="2147482807"/>
            <ac:spMk id="8" creationId="{AAAF51E9-93A3-BAA0-985F-BC4CC71E7AE7}"/>
          </ac:spMkLst>
        </pc:spChg>
        <pc:picChg chg="del">
          <ac:chgData name="Ece Akgun/INL/TR" userId="633e28cc-3f9c-4d09-9f45-8aa0a05adaa5" providerId="ADAL" clId="{C875FFB0-C919-405D-8AC2-4342D14F811D}" dt="2024-05-01T21:08:00.231" v="1197" actId="478"/>
          <ac:picMkLst>
            <pc:docMk/>
            <pc:sldMk cId="3549183040" sldId="2147482807"/>
            <ac:picMk id="3" creationId="{EFEF888E-598E-AD13-6352-8B83C75482EA}"/>
          </ac:picMkLst>
        </pc:picChg>
        <pc:picChg chg="del">
          <ac:chgData name="Ece Akgun/INL/TR" userId="633e28cc-3f9c-4d09-9f45-8aa0a05adaa5" providerId="ADAL" clId="{C875FFB0-C919-405D-8AC2-4342D14F811D}" dt="2024-05-01T21:09:11.678" v="1221" actId="478"/>
          <ac:picMkLst>
            <pc:docMk/>
            <pc:sldMk cId="3549183040" sldId="2147482807"/>
            <ac:picMk id="4" creationId="{E723BF5F-E5B5-2AB3-5277-ECB819835658}"/>
          </ac:picMkLst>
        </pc:picChg>
        <pc:picChg chg="del">
          <ac:chgData name="Ece Akgun/INL/TR" userId="633e28cc-3f9c-4d09-9f45-8aa0a05adaa5" providerId="ADAL" clId="{C875FFB0-C919-405D-8AC2-4342D14F811D}" dt="2024-05-01T21:09:12.100" v="1222" actId="478"/>
          <ac:picMkLst>
            <pc:docMk/>
            <pc:sldMk cId="3549183040" sldId="2147482807"/>
            <ac:picMk id="5" creationId="{CB8A290C-ABAD-E02F-FA1D-58FAEE15792C}"/>
          </ac:picMkLst>
        </pc:picChg>
        <pc:picChg chg="add mod ord">
          <ac:chgData name="Ece Akgun/INL/TR" userId="633e28cc-3f9c-4d09-9f45-8aa0a05adaa5" providerId="ADAL" clId="{C875FFB0-C919-405D-8AC2-4342D14F811D}" dt="2024-05-01T21:11:33.141" v="1292" actId="1076"/>
          <ac:picMkLst>
            <pc:docMk/>
            <pc:sldMk cId="3549183040" sldId="2147482807"/>
            <ac:picMk id="6" creationId="{BB158F12-2603-6649-B911-97BA908EBF59}"/>
          </ac:picMkLst>
        </pc:picChg>
      </pc:sldChg>
      <pc:sldChg chg="addSp delSp modSp add mod">
        <pc:chgData name="Ece Akgun/INL/TR" userId="633e28cc-3f9c-4d09-9f45-8aa0a05adaa5" providerId="ADAL" clId="{C875FFB0-C919-405D-8AC2-4342D14F811D}" dt="2024-05-01T21:31:49.032" v="1891" actId="255"/>
        <pc:sldMkLst>
          <pc:docMk/>
          <pc:sldMk cId="807601206" sldId="2147482808"/>
        </pc:sldMkLst>
        <pc:spChg chg="del">
          <ac:chgData name="Ece Akgun/INL/TR" userId="633e28cc-3f9c-4d09-9f45-8aa0a05adaa5" providerId="ADAL" clId="{C875FFB0-C919-405D-8AC2-4342D14F811D}" dt="2024-05-01T21:16:31.030" v="1329" actId="478"/>
          <ac:spMkLst>
            <pc:docMk/>
            <pc:sldMk cId="807601206" sldId="2147482808"/>
            <ac:spMk id="6" creationId="{DEFB8718-6D53-4282-22B7-CFF5D56B29E2}"/>
          </ac:spMkLst>
        </pc:spChg>
        <pc:spChg chg="del">
          <ac:chgData name="Ece Akgun/INL/TR" userId="633e28cc-3f9c-4d09-9f45-8aa0a05adaa5" providerId="ADAL" clId="{C875FFB0-C919-405D-8AC2-4342D14F811D}" dt="2024-05-01T21:16:31.030" v="1329" actId="478"/>
          <ac:spMkLst>
            <pc:docMk/>
            <pc:sldMk cId="807601206" sldId="2147482808"/>
            <ac:spMk id="7" creationId="{18270F4C-F3A0-EEDB-A88D-E789ED091287}"/>
          </ac:spMkLst>
        </pc:spChg>
        <pc:spChg chg="add mod">
          <ac:chgData name="Ece Akgun/INL/TR" userId="633e28cc-3f9c-4d09-9f45-8aa0a05adaa5" providerId="ADAL" clId="{C875FFB0-C919-405D-8AC2-4342D14F811D}" dt="2024-05-01T21:31:49.032" v="1891" actId="255"/>
          <ac:spMkLst>
            <pc:docMk/>
            <pc:sldMk cId="807601206" sldId="2147482808"/>
            <ac:spMk id="11" creationId="{3CD0524A-4B6D-EBF2-28E3-EB7FA16F8757}"/>
          </ac:spMkLst>
        </pc:spChg>
        <pc:spChg chg="del">
          <ac:chgData name="Ece Akgun/INL/TR" userId="633e28cc-3f9c-4d09-9f45-8aa0a05adaa5" providerId="ADAL" clId="{C875FFB0-C919-405D-8AC2-4342D14F811D}" dt="2024-05-01T21:16:31.030" v="1329" actId="478"/>
          <ac:spMkLst>
            <pc:docMk/>
            <pc:sldMk cId="807601206" sldId="2147482808"/>
            <ac:spMk id="13" creationId="{811BC8DE-2DCC-672F-0B81-0E59A124D8A1}"/>
          </ac:spMkLst>
        </pc:spChg>
        <pc:spChg chg="add del mod">
          <ac:chgData name="Ece Akgun/INL/TR" userId="633e28cc-3f9c-4d09-9f45-8aa0a05adaa5" providerId="ADAL" clId="{C875FFB0-C919-405D-8AC2-4342D14F811D}" dt="2024-05-01T21:20:01.905" v="1504" actId="478"/>
          <ac:spMkLst>
            <pc:docMk/>
            <pc:sldMk cId="807601206" sldId="2147482808"/>
            <ac:spMk id="15" creationId="{B64C6D54-BF72-992E-8FD6-5A689E9DC3E5}"/>
          </ac:spMkLst>
        </pc:sp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2" creationId="{BD10B6B9-9CFA-1F0E-157A-5DE0C96A7E96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3" creationId="{3DCC6E39-7636-994D-5756-DC3EBB73F25C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4" creationId="{358F1722-7772-64A9-E0E1-88E308958BD2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5" creationId="{A3584ABB-D6D9-C872-9D2F-75E03B7ED3E1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8" creationId="{7B418D7A-6220-9691-3017-069AE6DF9A6F}"/>
          </ac:picMkLst>
        </pc:picChg>
        <pc:picChg chg="add mod">
          <ac:chgData name="Ece Akgun/INL/TR" userId="633e28cc-3f9c-4d09-9f45-8aa0a05adaa5" providerId="ADAL" clId="{C875FFB0-C919-405D-8AC2-4342D14F811D}" dt="2024-05-01T21:17:06.911" v="1334" actId="1076"/>
          <ac:picMkLst>
            <pc:docMk/>
            <pc:sldMk cId="807601206" sldId="2147482808"/>
            <ac:picMk id="9" creationId="{CA731F5C-6B33-8526-E3C9-17DE70AC4829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12" creationId="{6B6296C9-37D4-9FFE-E1C8-3499B71A91E2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14" creationId="{B556BE79-F407-5663-340E-DD5AE3148F18}"/>
          </ac:picMkLst>
        </pc:picChg>
        <pc:picChg chg="add del mod">
          <ac:chgData name="Ece Akgun/INL/TR" userId="633e28cc-3f9c-4d09-9f45-8aa0a05adaa5" providerId="ADAL" clId="{C875FFB0-C919-405D-8AC2-4342D14F811D}" dt="2024-05-01T21:21:51.381" v="1555" actId="478"/>
          <ac:picMkLst>
            <pc:docMk/>
            <pc:sldMk cId="807601206" sldId="2147482808"/>
            <ac:picMk id="16" creationId="{4EC4FA4E-3AC7-468A-8AE0-3E21E63F3D07}"/>
          </ac:picMkLst>
        </pc:picChg>
        <pc:picChg chg="add del mod">
          <ac:chgData name="Ece Akgun/INL/TR" userId="633e28cc-3f9c-4d09-9f45-8aa0a05adaa5" providerId="ADAL" clId="{C875FFB0-C919-405D-8AC2-4342D14F811D}" dt="2024-05-01T21:22:37.470" v="1595" actId="478"/>
          <ac:picMkLst>
            <pc:docMk/>
            <pc:sldMk cId="807601206" sldId="2147482808"/>
            <ac:picMk id="18" creationId="{40281DBC-9877-691C-BF9D-FE79B15C8954}"/>
          </ac:picMkLst>
        </pc:picChg>
        <pc:picChg chg="add mod">
          <ac:chgData name="Ece Akgun/INL/TR" userId="633e28cc-3f9c-4d09-9f45-8aa0a05adaa5" providerId="ADAL" clId="{C875FFB0-C919-405D-8AC2-4342D14F811D}" dt="2024-05-01T21:31:43.758" v="1890" actId="1076"/>
          <ac:picMkLst>
            <pc:docMk/>
            <pc:sldMk cId="807601206" sldId="2147482808"/>
            <ac:picMk id="20" creationId="{7C5EFC65-321A-6627-DF14-B72C5797823F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35" creationId="{2733E19C-A966-57B4-AAEE-0F8098BE2F88}"/>
          </ac:picMkLst>
        </pc:picChg>
        <pc:picChg chg="del">
          <ac:chgData name="Ece Akgun/INL/TR" userId="633e28cc-3f9c-4d09-9f45-8aa0a05adaa5" providerId="ADAL" clId="{C875FFB0-C919-405D-8AC2-4342D14F811D}" dt="2024-05-01T21:16:31.030" v="1329" actId="478"/>
          <ac:picMkLst>
            <pc:docMk/>
            <pc:sldMk cId="807601206" sldId="2147482808"/>
            <ac:picMk id="50" creationId="{EC02CD2F-7B17-4E91-03BF-10256C57A37F}"/>
          </ac:picMkLst>
        </pc:picChg>
      </pc:sldChg>
      <pc:sldChg chg="addSp delSp modSp mod">
        <pc:chgData name="Ece Akgun/INL/TR" userId="633e28cc-3f9c-4d09-9f45-8aa0a05adaa5" providerId="ADAL" clId="{C875FFB0-C919-405D-8AC2-4342D14F811D}" dt="2024-05-01T21:43:54.178" v="2238" actId="255"/>
        <pc:sldMkLst>
          <pc:docMk/>
          <pc:sldMk cId="465994072" sldId="2147482809"/>
        </pc:sldMkLst>
        <pc:spChg chg="mod">
          <ac:chgData name="Ece Akgun/INL/TR" userId="633e28cc-3f9c-4d09-9f45-8aa0a05adaa5" providerId="ADAL" clId="{C875FFB0-C919-405D-8AC2-4342D14F811D}" dt="2024-05-01T21:43:54.178" v="2238" actId="255"/>
          <ac:spMkLst>
            <pc:docMk/>
            <pc:sldMk cId="465994072" sldId="2147482809"/>
            <ac:spMk id="11" creationId="{3CD0524A-4B6D-EBF2-28E3-EB7FA16F8757}"/>
          </ac:spMkLst>
        </pc:spChg>
        <pc:picChg chg="add mod">
          <ac:chgData name="Ece Akgun/INL/TR" userId="633e28cc-3f9c-4d09-9f45-8aa0a05adaa5" providerId="ADAL" clId="{C875FFB0-C919-405D-8AC2-4342D14F811D}" dt="2024-05-01T21:42:59.365" v="2229" actId="1076"/>
          <ac:picMkLst>
            <pc:docMk/>
            <pc:sldMk cId="465994072" sldId="2147482809"/>
            <ac:picMk id="6" creationId="{FC1F4882-764E-655D-AB54-F93FF021E5DC}"/>
          </ac:picMkLst>
        </pc:picChg>
        <pc:picChg chg="del">
          <ac:chgData name="Ece Akgun/INL/TR" userId="633e28cc-3f9c-4d09-9f45-8aa0a05adaa5" providerId="ADAL" clId="{C875FFB0-C919-405D-8AC2-4342D14F811D}" dt="2024-05-01T21:32:47.463" v="1893" actId="478"/>
          <ac:picMkLst>
            <pc:docMk/>
            <pc:sldMk cId="465994072" sldId="2147482809"/>
            <ac:picMk id="20" creationId="{7C5EFC65-321A-6627-DF14-B72C5797823F}"/>
          </ac:picMkLst>
        </pc:picChg>
      </pc:sldChg>
      <pc:sldChg chg="addSp delSp modSp mod">
        <pc:chgData name="Ece Akgun/INL/TR" userId="633e28cc-3f9c-4d09-9f45-8aa0a05adaa5" providerId="ADAL" clId="{C875FFB0-C919-405D-8AC2-4342D14F811D}" dt="2024-05-02T06:16:14.964" v="4103" actId="478"/>
        <pc:sldMkLst>
          <pc:docMk/>
          <pc:sldMk cId="1206608867" sldId="2147482810"/>
        </pc:sldMkLst>
        <pc:spChg chg="add mod">
          <ac:chgData name="Ece Akgun/INL/TR" userId="633e28cc-3f9c-4d09-9f45-8aa0a05adaa5" providerId="ADAL" clId="{C875FFB0-C919-405D-8AC2-4342D14F811D}" dt="2024-05-01T21:48:56.969" v="2418" actId="1076"/>
          <ac:spMkLst>
            <pc:docMk/>
            <pc:sldMk cId="1206608867" sldId="2147482810"/>
            <ac:spMk id="8" creationId="{305D6620-D6D8-7F03-D732-82925E9F8970}"/>
          </ac:spMkLst>
        </pc:spChg>
        <pc:spChg chg="del mod">
          <ac:chgData name="Ece Akgun/INL/TR" userId="633e28cc-3f9c-4d09-9f45-8aa0a05adaa5" providerId="ADAL" clId="{C875FFB0-C919-405D-8AC2-4342D14F811D}" dt="2024-05-01T21:44:29.875" v="2242" actId="478"/>
          <ac:spMkLst>
            <pc:docMk/>
            <pc:sldMk cId="1206608867" sldId="2147482810"/>
            <ac:spMk id="11" creationId="{3CD0524A-4B6D-EBF2-28E3-EB7FA16F8757}"/>
          </ac:spMkLst>
        </pc:spChg>
        <pc:spChg chg="add mod">
          <ac:chgData name="Ece Akgun/INL/TR" userId="633e28cc-3f9c-4d09-9f45-8aa0a05adaa5" providerId="ADAL" clId="{C875FFB0-C919-405D-8AC2-4342D14F811D}" dt="2024-05-01T22:26:27.185" v="2518" actId="1076"/>
          <ac:spMkLst>
            <pc:docMk/>
            <pc:sldMk cId="1206608867" sldId="2147482810"/>
            <ac:spMk id="12" creationId="{24B6C3E1-731E-07D5-C7CA-9295520088FF}"/>
          </ac:spMkLst>
        </pc:spChg>
        <pc:spChg chg="add mod">
          <ac:chgData name="Ece Akgun/INL/TR" userId="633e28cc-3f9c-4d09-9f45-8aa0a05adaa5" providerId="ADAL" clId="{C875FFB0-C919-405D-8AC2-4342D14F811D}" dt="2024-05-01T21:50:16.036" v="2432" actId="1076"/>
          <ac:spMkLst>
            <pc:docMk/>
            <pc:sldMk cId="1206608867" sldId="2147482810"/>
            <ac:spMk id="13" creationId="{636641D9-B6B5-E009-B0D4-4A9631538C8F}"/>
          </ac:spMkLst>
        </pc:spChg>
        <pc:picChg chg="add mod">
          <ac:chgData name="Ece Akgun/INL/TR" userId="633e28cc-3f9c-4d09-9f45-8aa0a05adaa5" providerId="ADAL" clId="{C875FFB0-C919-405D-8AC2-4342D14F811D}" dt="2024-05-01T21:49:07.886" v="2419" actId="1076"/>
          <ac:picMkLst>
            <pc:docMk/>
            <pc:sldMk cId="1206608867" sldId="2147482810"/>
            <ac:picMk id="2" creationId="{64B51106-EA3F-CC09-92B2-9649EC9A3240}"/>
          </ac:picMkLst>
        </pc:picChg>
        <pc:picChg chg="add del mod">
          <ac:chgData name="Ece Akgun/INL/TR" userId="633e28cc-3f9c-4d09-9f45-8aa0a05adaa5" providerId="ADAL" clId="{C875FFB0-C919-405D-8AC2-4342D14F811D}" dt="2024-05-01T21:45:29.351" v="2257" actId="478"/>
          <ac:picMkLst>
            <pc:docMk/>
            <pc:sldMk cId="1206608867" sldId="2147482810"/>
            <ac:picMk id="4" creationId="{7454BBDA-FDAA-60FD-BF8E-8B7B9862AAB7}"/>
          </ac:picMkLst>
        </pc:picChg>
        <pc:picChg chg="add mod">
          <ac:chgData name="Ece Akgun/INL/TR" userId="633e28cc-3f9c-4d09-9f45-8aa0a05adaa5" providerId="ADAL" clId="{C875FFB0-C919-405D-8AC2-4342D14F811D}" dt="2024-05-01T21:48:56.969" v="2418" actId="1076"/>
          <ac:picMkLst>
            <pc:docMk/>
            <pc:sldMk cId="1206608867" sldId="2147482810"/>
            <ac:picMk id="5" creationId="{E2A84FEC-9D2C-F20A-CD38-F9C0B397CDAA}"/>
          </ac:picMkLst>
        </pc:picChg>
        <pc:picChg chg="del">
          <ac:chgData name="Ece Akgun/INL/TR" userId="633e28cc-3f9c-4d09-9f45-8aa0a05adaa5" providerId="ADAL" clId="{C875FFB0-C919-405D-8AC2-4342D14F811D}" dt="2024-05-01T21:44:22.318" v="2239" actId="478"/>
          <ac:picMkLst>
            <pc:docMk/>
            <pc:sldMk cId="1206608867" sldId="2147482810"/>
            <ac:picMk id="6" creationId="{FC1F4882-764E-655D-AB54-F93FF021E5DC}"/>
          </ac:picMkLst>
        </pc:picChg>
        <pc:picChg chg="add mod">
          <ac:chgData name="Ece Akgun/INL/TR" userId="633e28cc-3f9c-4d09-9f45-8aa0a05adaa5" providerId="ADAL" clId="{C875FFB0-C919-405D-8AC2-4342D14F811D}" dt="2024-05-01T21:48:56.969" v="2418" actId="1076"/>
          <ac:picMkLst>
            <pc:docMk/>
            <pc:sldMk cId="1206608867" sldId="2147482810"/>
            <ac:picMk id="7" creationId="{709DD56F-849E-7F87-7DCF-74C73824BA94}"/>
          </ac:picMkLst>
        </pc:picChg>
        <pc:picChg chg="add del mod">
          <ac:chgData name="Ece Akgun/INL/TR" userId="633e28cc-3f9c-4d09-9f45-8aa0a05adaa5" providerId="ADAL" clId="{C875FFB0-C919-405D-8AC2-4342D14F811D}" dt="2024-05-02T06:16:14.011" v="4102" actId="478"/>
          <ac:picMkLst>
            <pc:docMk/>
            <pc:sldMk cId="1206608867" sldId="2147482810"/>
            <ac:picMk id="14" creationId="{B14C4493-3394-65F0-B65E-F165E422381F}"/>
          </ac:picMkLst>
        </pc:picChg>
        <pc:picChg chg="add del mod">
          <ac:chgData name="Ece Akgun/INL/TR" userId="633e28cc-3f9c-4d09-9f45-8aa0a05adaa5" providerId="ADAL" clId="{C875FFB0-C919-405D-8AC2-4342D14F811D}" dt="2024-05-02T06:16:14.964" v="4103" actId="478"/>
          <ac:picMkLst>
            <pc:docMk/>
            <pc:sldMk cId="1206608867" sldId="2147482810"/>
            <ac:picMk id="15" creationId="{08C43808-9533-21D8-338F-E102084DBA82}"/>
          </ac:picMkLst>
        </pc:picChg>
        <pc:cxnChg chg="add mod">
          <ac:chgData name="Ece Akgun/INL/TR" userId="633e28cc-3f9c-4d09-9f45-8aa0a05adaa5" providerId="ADAL" clId="{C875FFB0-C919-405D-8AC2-4342D14F811D}" dt="2024-05-01T21:45:03.106" v="2247" actId="1076"/>
          <ac:cxnSpMkLst>
            <pc:docMk/>
            <pc:sldMk cId="1206608867" sldId="2147482810"/>
            <ac:cxnSpMk id="3" creationId="{8A5AECC6-046F-ABCA-0341-B806A3E1DB59}"/>
          </ac:cxnSpMkLst>
        </pc:cxnChg>
      </pc:sldChg>
      <pc:sldChg chg="addSp delSp modSp mod">
        <pc:chgData name="Ece Akgun/INL/TR" userId="633e28cc-3f9c-4d09-9f45-8aa0a05adaa5" providerId="ADAL" clId="{C875FFB0-C919-405D-8AC2-4342D14F811D}" dt="2024-05-01T22:32:53.876" v="2693" actId="1076"/>
        <pc:sldMkLst>
          <pc:docMk/>
          <pc:sldMk cId="2018247971" sldId="2147482811"/>
        </pc:sldMkLst>
        <pc:spChg chg="del">
          <ac:chgData name="Ece Akgun/INL/TR" userId="633e28cc-3f9c-4d09-9f45-8aa0a05adaa5" providerId="ADAL" clId="{C875FFB0-C919-405D-8AC2-4342D14F811D}" dt="2024-05-01T22:20:01.507" v="2443" actId="478"/>
          <ac:spMkLst>
            <pc:docMk/>
            <pc:sldMk cId="2018247971" sldId="2147482811"/>
            <ac:spMk id="8" creationId="{305D6620-D6D8-7F03-D732-82925E9F8970}"/>
          </ac:spMkLst>
        </pc:spChg>
        <pc:spChg chg="del">
          <ac:chgData name="Ece Akgun/INL/TR" userId="633e28cc-3f9c-4d09-9f45-8aa0a05adaa5" providerId="ADAL" clId="{C875FFB0-C919-405D-8AC2-4342D14F811D}" dt="2024-05-01T22:20:09.381" v="2445" actId="478"/>
          <ac:spMkLst>
            <pc:docMk/>
            <pc:sldMk cId="2018247971" sldId="2147482811"/>
            <ac:spMk id="12" creationId="{24B6C3E1-731E-07D5-C7CA-9295520088FF}"/>
          </ac:spMkLst>
        </pc:spChg>
        <pc:spChg chg="del mod">
          <ac:chgData name="Ece Akgun/INL/TR" userId="633e28cc-3f9c-4d09-9f45-8aa0a05adaa5" providerId="ADAL" clId="{C875FFB0-C919-405D-8AC2-4342D14F811D}" dt="2024-05-01T22:27:18.517" v="2525" actId="478"/>
          <ac:spMkLst>
            <pc:docMk/>
            <pc:sldMk cId="2018247971" sldId="2147482811"/>
            <ac:spMk id="13" creationId="{636641D9-B6B5-E009-B0D4-4A9631538C8F}"/>
          </ac:spMkLst>
        </pc:spChg>
        <pc:spChg chg="add mod">
          <ac:chgData name="Ece Akgun/INL/TR" userId="633e28cc-3f9c-4d09-9f45-8aa0a05adaa5" providerId="ADAL" clId="{C875FFB0-C919-405D-8AC2-4342D14F811D}" dt="2024-05-01T22:32:37.513" v="2689" actId="1076"/>
          <ac:spMkLst>
            <pc:docMk/>
            <pc:sldMk cId="2018247971" sldId="2147482811"/>
            <ac:spMk id="24" creationId="{52D4D039-6ADD-4015-554B-A0C248B65E32}"/>
          </ac:spMkLst>
        </pc:spChg>
        <pc:spChg chg="add mod">
          <ac:chgData name="Ece Akgun/INL/TR" userId="633e28cc-3f9c-4d09-9f45-8aa0a05adaa5" providerId="ADAL" clId="{C875FFB0-C919-405D-8AC2-4342D14F811D}" dt="2024-05-01T22:32:50.504" v="2692" actId="1076"/>
          <ac:spMkLst>
            <pc:docMk/>
            <pc:sldMk cId="2018247971" sldId="2147482811"/>
            <ac:spMk id="26" creationId="{AC0F10AD-636A-9A49-8212-9EBC6A2E9D51}"/>
          </ac:spMkLst>
        </pc:spChg>
        <pc:spChg chg="add mod">
          <ac:chgData name="Ece Akgun/INL/TR" userId="633e28cc-3f9c-4d09-9f45-8aa0a05adaa5" providerId="ADAL" clId="{C875FFB0-C919-405D-8AC2-4342D14F811D}" dt="2024-05-01T22:32:53.876" v="2693" actId="1076"/>
          <ac:spMkLst>
            <pc:docMk/>
            <pc:sldMk cId="2018247971" sldId="2147482811"/>
            <ac:spMk id="27" creationId="{3BEB67A6-74C0-F657-32EB-865D47AEA150}"/>
          </ac:spMkLst>
        </pc:spChg>
        <pc:spChg chg="add mod">
          <ac:chgData name="Ece Akgun/INL/TR" userId="633e28cc-3f9c-4d09-9f45-8aa0a05adaa5" providerId="ADAL" clId="{C875FFB0-C919-405D-8AC2-4342D14F811D}" dt="2024-05-01T22:32:46.560" v="2691" actId="1076"/>
          <ac:spMkLst>
            <pc:docMk/>
            <pc:sldMk cId="2018247971" sldId="2147482811"/>
            <ac:spMk id="28" creationId="{55437ACA-9387-1186-885D-80F410D3CBF5}"/>
          </ac:spMkLst>
        </pc:spChg>
        <pc:picChg chg="del">
          <ac:chgData name="Ece Akgun/INL/TR" userId="633e28cc-3f9c-4d09-9f45-8aa0a05adaa5" providerId="ADAL" clId="{C875FFB0-C919-405D-8AC2-4342D14F811D}" dt="2024-05-01T22:19:57.163" v="2439" actId="478"/>
          <ac:picMkLst>
            <pc:docMk/>
            <pc:sldMk cId="2018247971" sldId="2147482811"/>
            <ac:picMk id="2" creationId="{64B51106-EA3F-CC09-92B2-9649EC9A3240}"/>
          </ac:picMkLst>
        </pc:picChg>
        <pc:picChg chg="del mod">
          <ac:chgData name="Ece Akgun/INL/TR" userId="633e28cc-3f9c-4d09-9f45-8aa0a05adaa5" providerId="ADAL" clId="{C875FFB0-C919-405D-8AC2-4342D14F811D}" dt="2024-05-01T22:19:58.460" v="2441" actId="478"/>
          <ac:picMkLst>
            <pc:docMk/>
            <pc:sldMk cId="2018247971" sldId="2147482811"/>
            <ac:picMk id="5" creationId="{E2A84FEC-9D2C-F20A-CD38-F9C0B397CDAA}"/>
          </ac:picMkLst>
        </pc:picChg>
        <pc:picChg chg="add del mod">
          <ac:chgData name="Ece Akgun/INL/TR" userId="633e28cc-3f9c-4d09-9f45-8aa0a05adaa5" providerId="ADAL" clId="{C875FFB0-C919-405D-8AC2-4342D14F811D}" dt="2024-05-01T22:27:18.517" v="2525" actId="478"/>
          <ac:picMkLst>
            <pc:docMk/>
            <pc:sldMk cId="2018247971" sldId="2147482811"/>
            <ac:picMk id="6" creationId="{214E4904-9C88-25C3-1CA9-7A5592D42B0C}"/>
          </ac:picMkLst>
        </pc:picChg>
        <pc:picChg chg="del">
          <ac:chgData name="Ece Akgun/INL/TR" userId="633e28cc-3f9c-4d09-9f45-8aa0a05adaa5" providerId="ADAL" clId="{C875FFB0-C919-405D-8AC2-4342D14F811D}" dt="2024-05-01T22:19:59.544" v="2442" actId="478"/>
          <ac:picMkLst>
            <pc:docMk/>
            <pc:sldMk cId="2018247971" sldId="2147482811"/>
            <ac:picMk id="7" creationId="{709DD56F-849E-7F87-7DCF-74C73824BA94}"/>
          </ac:picMkLst>
        </pc:picChg>
        <pc:picChg chg="del">
          <ac:chgData name="Ece Akgun/INL/TR" userId="633e28cc-3f9c-4d09-9f45-8aa0a05adaa5" providerId="ADAL" clId="{C875FFB0-C919-405D-8AC2-4342D14F811D}" dt="2024-05-01T22:27:18.517" v="2525" actId="478"/>
          <ac:picMkLst>
            <pc:docMk/>
            <pc:sldMk cId="2018247971" sldId="2147482811"/>
            <ac:picMk id="9" creationId="{CA731F5C-6B33-8526-E3C9-17DE70AC4829}"/>
          </ac:picMkLst>
        </pc:picChg>
        <pc:picChg chg="add del mod">
          <ac:chgData name="Ece Akgun/INL/TR" userId="633e28cc-3f9c-4d09-9f45-8aa0a05adaa5" providerId="ADAL" clId="{C875FFB0-C919-405D-8AC2-4342D14F811D}" dt="2024-05-01T22:27:18.517" v="2525" actId="478"/>
          <ac:picMkLst>
            <pc:docMk/>
            <pc:sldMk cId="2018247971" sldId="2147482811"/>
            <ac:picMk id="11" creationId="{0F1E4629-E591-159A-254D-B09308FEBFDF}"/>
          </ac:picMkLst>
        </pc:picChg>
        <pc:picChg chg="add del mod">
          <ac:chgData name="Ece Akgun/INL/TR" userId="633e28cc-3f9c-4d09-9f45-8aa0a05adaa5" providerId="ADAL" clId="{C875FFB0-C919-405D-8AC2-4342D14F811D}" dt="2024-05-01T22:27:18.517" v="2525" actId="478"/>
          <ac:picMkLst>
            <pc:docMk/>
            <pc:sldMk cId="2018247971" sldId="2147482811"/>
            <ac:picMk id="15" creationId="{6213E560-55FC-31E7-6B60-81CC44DA1159}"/>
          </ac:picMkLst>
        </pc:picChg>
        <pc:picChg chg="add mod">
          <ac:chgData name="Ece Akgun/INL/TR" userId="633e28cc-3f9c-4d09-9f45-8aa0a05adaa5" providerId="ADAL" clId="{C875FFB0-C919-405D-8AC2-4342D14F811D}" dt="2024-05-01T22:28:28.364" v="2546" actId="1076"/>
          <ac:picMkLst>
            <pc:docMk/>
            <pc:sldMk cId="2018247971" sldId="2147482811"/>
            <ac:picMk id="16" creationId="{C813AFF3-46D0-82E7-B6EC-978B812717EB}"/>
          </ac:picMkLst>
        </pc:picChg>
        <pc:picChg chg="add del mod">
          <ac:chgData name="Ece Akgun/INL/TR" userId="633e28cc-3f9c-4d09-9f45-8aa0a05adaa5" providerId="ADAL" clId="{C875FFB0-C919-405D-8AC2-4342D14F811D}" dt="2024-05-01T22:28:53.369" v="2552" actId="478"/>
          <ac:picMkLst>
            <pc:docMk/>
            <pc:sldMk cId="2018247971" sldId="2147482811"/>
            <ac:picMk id="18" creationId="{F3B5F739-851E-F9FA-AA23-913FBF693F70}"/>
          </ac:picMkLst>
        </pc:picChg>
        <pc:picChg chg="add mod">
          <ac:chgData name="Ece Akgun/INL/TR" userId="633e28cc-3f9c-4d09-9f45-8aa0a05adaa5" providerId="ADAL" clId="{C875FFB0-C919-405D-8AC2-4342D14F811D}" dt="2024-05-01T22:30:12.719" v="2559" actId="14861"/>
          <ac:picMkLst>
            <pc:docMk/>
            <pc:sldMk cId="2018247971" sldId="2147482811"/>
            <ac:picMk id="20" creationId="{1803C19C-0220-C28D-DAA5-E0FA1D5DB4CA}"/>
          </ac:picMkLst>
        </pc:picChg>
        <pc:picChg chg="add mod">
          <ac:chgData name="Ece Akgun/INL/TR" userId="633e28cc-3f9c-4d09-9f45-8aa0a05adaa5" providerId="ADAL" clId="{C875FFB0-C919-405D-8AC2-4342D14F811D}" dt="2024-05-01T22:32:42.504" v="2690" actId="14100"/>
          <ac:picMkLst>
            <pc:docMk/>
            <pc:sldMk cId="2018247971" sldId="2147482811"/>
            <ac:picMk id="21" creationId="{214E4904-9C88-25C3-1CA9-7A5592D42B0C}"/>
          </ac:picMkLst>
        </pc:picChg>
        <pc:picChg chg="add mod">
          <ac:chgData name="Ece Akgun/INL/TR" userId="633e28cc-3f9c-4d09-9f45-8aa0a05adaa5" providerId="ADAL" clId="{C875FFB0-C919-405D-8AC2-4342D14F811D}" dt="2024-05-01T22:32:42.504" v="2690" actId="14100"/>
          <ac:picMkLst>
            <pc:docMk/>
            <pc:sldMk cId="2018247971" sldId="2147482811"/>
            <ac:picMk id="22" creationId="{0F1E4629-E591-159A-254D-B09308FEBFDF}"/>
          </ac:picMkLst>
        </pc:picChg>
        <pc:picChg chg="add mod">
          <ac:chgData name="Ece Akgun/INL/TR" userId="633e28cc-3f9c-4d09-9f45-8aa0a05adaa5" providerId="ADAL" clId="{C875FFB0-C919-405D-8AC2-4342D14F811D}" dt="2024-05-01T22:32:42.504" v="2690" actId="14100"/>
          <ac:picMkLst>
            <pc:docMk/>
            <pc:sldMk cId="2018247971" sldId="2147482811"/>
            <ac:picMk id="23" creationId="{6213E560-55FC-31E7-6B60-81CC44DA1159}"/>
          </ac:picMkLst>
        </pc:picChg>
        <pc:cxnChg chg="del">
          <ac:chgData name="Ece Akgun/INL/TR" userId="633e28cc-3f9c-4d09-9f45-8aa0a05adaa5" providerId="ADAL" clId="{C875FFB0-C919-405D-8AC2-4342D14F811D}" dt="2024-05-01T22:20:03.426" v="2444" actId="478"/>
          <ac:cxnSpMkLst>
            <pc:docMk/>
            <pc:sldMk cId="2018247971" sldId="2147482811"/>
            <ac:cxnSpMk id="3" creationId="{8A5AECC6-046F-ABCA-0341-B806A3E1DB59}"/>
          </ac:cxnSpMkLst>
        </pc:cxnChg>
      </pc:sldChg>
      <pc:sldChg chg="addSp delSp modSp mod modAnim">
        <pc:chgData name="Ece Akgun/INL/TR" userId="633e28cc-3f9c-4d09-9f45-8aa0a05adaa5" providerId="ADAL" clId="{C875FFB0-C919-405D-8AC2-4342D14F811D}" dt="2024-05-01T22:57:27.166" v="3039" actId="1076"/>
        <pc:sldMkLst>
          <pc:docMk/>
          <pc:sldMk cId="1581560671" sldId="2147482812"/>
        </pc:sldMkLst>
        <pc:spChg chg="add mod">
          <ac:chgData name="Ece Akgun/INL/TR" userId="633e28cc-3f9c-4d09-9f45-8aa0a05adaa5" providerId="ADAL" clId="{C875FFB0-C919-405D-8AC2-4342D14F811D}" dt="2024-05-01T22:57:19.528" v="3038" actId="1076"/>
          <ac:spMkLst>
            <pc:docMk/>
            <pc:sldMk cId="1581560671" sldId="2147482812"/>
            <ac:spMk id="3" creationId="{85F1513A-0F13-361A-A8F9-B9022947D565}"/>
          </ac:spMkLst>
        </pc:spChg>
        <pc:spChg chg="del">
          <ac:chgData name="Ece Akgun/INL/TR" userId="633e28cc-3f9c-4d09-9f45-8aa0a05adaa5" providerId="ADAL" clId="{C875FFB0-C919-405D-8AC2-4342D14F811D}" dt="2024-05-01T22:36:49.679" v="2738" actId="478"/>
          <ac:spMkLst>
            <pc:docMk/>
            <pc:sldMk cId="1581560671" sldId="2147482812"/>
            <ac:spMk id="24" creationId="{52D4D039-6ADD-4015-554B-A0C248B65E32}"/>
          </ac:spMkLst>
        </pc:spChg>
        <pc:spChg chg="del">
          <ac:chgData name="Ece Akgun/INL/TR" userId="633e28cc-3f9c-4d09-9f45-8aa0a05adaa5" providerId="ADAL" clId="{C875FFB0-C919-405D-8AC2-4342D14F811D}" dt="2024-05-01T22:36:47.521" v="2737" actId="478"/>
          <ac:spMkLst>
            <pc:docMk/>
            <pc:sldMk cId="1581560671" sldId="2147482812"/>
            <ac:spMk id="26" creationId="{AC0F10AD-636A-9A49-8212-9EBC6A2E9D51}"/>
          </ac:spMkLst>
        </pc:spChg>
        <pc:spChg chg="del">
          <ac:chgData name="Ece Akgun/INL/TR" userId="633e28cc-3f9c-4d09-9f45-8aa0a05adaa5" providerId="ADAL" clId="{C875FFB0-C919-405D-8AC2-4342D14F811D}" dt="2024-05-01T22:36:45.059" v="2736" actId="478"/>
          <ac:spMkLst>
            <pc:docMk/>
            <pc:sldMk cId="1581560671" sldId="2147482812"/>
            <ac:spMk id="27" creationId="{3BEB67A6-74C0-F657-32EB-865D47AEA150}"/>
          </ac:spMkLst>
        </pc:spChg>
        <pc:spChg chg="del">
          <ac:chgData name="Ece Akgun/INL/TR" userId="633e28cc-3f9c-4d09-9f45-8aa0a05adaa5" providerId="ADAL" clId="{C875FFB0-C919-405D-8AC2-4342D14F811D}" dt="2024-05-01T22:36:51.134" v="2739" actId="478"/>
          <ac:spMkLst>
            <pc:docMk/>
            <pc:sldMk cId="1581560671" sldId="2147482812"/>
            <ac:spMk id="28" creationId="{55437ACA-9387-1186-885D-80F410D3CBF5}"/>
          </ac:spMkLst>
        </pc:spChg>
        <pc:picChg chg="add mod">
          <ac:chgData name="Ece Akgun/INL/TR" userId="633e28cc-3f9c-4d09-9f45-8aa0a05adaa5" providerId="ADAL" clId="{C875FFB0-C919-405D-8AC2-4342D14F811D}" dt="2024-05-01T22:57:27.166" v="3039" actId="1076"/>
          <ac:picMkLst>
            <pc:docMk/>
            <pc:sldMk cId="1581560671" sldId="2147482812"/>
            <ac:picMk id="4" creationId="{FB0C9CC1-7671-ED30-30C9-A80FD682CA08}"/>
          </ac:picMkLst>
        </pc:picChg>
        <pc:picChg chg="add mod">
          <ac:chgData name="Ece Akgun/INL/TR" userId="633e28cc-3f9c-4d09-9f45-8aa0a05adaa5" providerId="ADAL" clId="{C875FFB0-C919-405D-8AC2-4342D14F811D}" dt="2024-05-01T22:57:27.166" v="3039" actId="1076"/>
          <ac:picMkLst>
            <pc:docMk/>
            <pc:sldMk cId="1581560671" sldId="2147482812"/>
            <ac:picMk id="5" creationId="{B6AB267D-722F-3C12-3C7E-C968350F1739}"/>
          </ac:picMkLst>
        </pc:picChg>
        <pc:picChg chg="add mod">
          <ac:chgData name="Ece Akgun/INL/TR" userId="633e28cc-3f9c-4d09-9f45-8aa0a05adaa5" providerId="ADAL" clId="{C875FFB0-C919-405D-8AC2-4342D14F811D}" dt="2024-05-01T22:56:48.204" v="3031" actId="1076"/>
          <ac:picMkLst>
            <pc:docMk/>
            <pc:sldMk cId="1581560671" sldId="2147482812"/>
            <ac:picMk id="6" creationId="{875A139A-55A3-7463-E0A6-0CB9F8A74A5D}"/>
          </ac:picMkLst>
        </pc:picChg>
        <pc:picChg chg="add mod">
          <ac:chgData name="Ece Akgun/INL/TR" userId="633e28cc-3f9c-4d09-9f45-8aa0a05adaa5" providerId="ADAL" clId="{C875FFB0-C919-405D-8AC2-4342D14F811D}" dt="2024-05-01T22:57:27.166" v="3039" actId="1076"/>
          <ac:picMkLst>
            <pc:docMk/>
            <pc:sldMk cId="1581560671" sldId="2147482812"/>
            <ac:picMk id="7" creationId="{17117180-BB65-9739-DE63-3AFDF3B7A8F1}"/>
          </ac:picMkLst>
        </pc:picChg>
        <pc:picChg chg="mod">
          <ac:chgData name="Ece Akgun/INL/TR" userId="633e28cc-3f9c-4d09-9f45-8aa0a05adaa5" providerId="ADAL" clId="{C875FFB0-C919-405D-8AC2-4342D14F811D}" dt="2024-05-01T22:57:15.276" v="3037" actId="1076"/>
          <ac:picMkLst>
            <pc:docMk/>
            <pc:sldMk cId="1581560671" sldId="2147482812"/>
            <ac:picMk id="16" creationId="{C813AFF3-46D0-82E7-B6EC-978B812717EB}"/>
          </ac:picMkLst>
        </pc:picChg>
        <pc:picChg chg="add mod">
          <ac:chgData name="Ece Akgun/INL/TR" userId="633e28cc-3f9c-4d09-9f45-8aa0a05adaa5" providerId="ADAL" clId="{C875FFB0-C919-405D-8AC2-4342D14F811D}" dt="2024-05-01T22:57:27.166" v="3039" actId="1076"/>
          <ac:picMkLst>
            <pc:docMk/>
            <pc:sldMk cId="1581560671" sldId="2147482812"/>
            <ac:picMk id="17" creationId="{C837F480-B1D9-0869-3B76-B500B5D59EE5}"/>
          </ac:picMkLst>
        </pc:picChg>
        <pc:picChg chg="del">
          <ac:chgData name="Ece Akgun/INL/TR" userId="633e28cc-3f9c-4d09-9f45-8aa0a05adaa5" providerId="ADAL" clId="{C875FFB0-C919-405D-8AC2-4342D14F811D}" dt="2024-05-01T22:36:43.629" v="2735" actId="478"/>
          <ac:picMkLst>
            <pc:docMk/>
            <pc:sldMk cId="1581560671" sldId="2147482812"/>
            <ac:picMk id="21" creationId="{214E4904-9C88-25C3-1CA9-7A5592D42B0C}"/>
          </ac:picMkLst>
        </pc:picChg>
        <pc:picChg chg="del">
          <ac:chgData name="Ece Akgun/INL/TR" userId="633e28cc-3f9c-4d09-9f45-8aa0a05adaa5" providerId="ADAL" clId="{C875FFB0-C919-405D-8AC2-4342D14F811D}" dt="2024-05-01T22:36:42.213" v="2732" actId="478"/>
          <ac:picMkLst>
            <pc:docMk/>
            <pc:sldMk cId="1581560671" sldId="2147482812"/>
            <ac:picMk id="22" creationId="{0F1E4629-E591-159A-254D-B09308FEBFDF}"/>
          </ac:picMkLst>
        </pc:picChg>
        <pc:picChg chg="del">
          <ac:chgData name="Ece Akgun/INL/TR" userId="633e28cc-3f9c-4d09-9f45-8aa0a05adaa5" providerId="ADAL" clId="{C875FFB0-C919-405D-8AC2-4342D14F811D}" dt="2024-05-01T22:36:42.649" v="2733" actId="478"/>
          <ac:picMkLst>
            <pc:docMk/>
            <pc:sldMk cId="1581560671" sldId="2147482812"/>
            <ac:picMk id="23" creationId="{6213E560-55FC-31E7-6B60-81CC44DA1159}"/>
          </ac:picMkLst>
        </pc:picChg>
      </pc:sldChg>
      <pc:sldChg chg="del">
        <pc:chgData name="Ece Akgun/INL/TR" userId="633e28cc-3f9c-4d09-9f45-8aa0a05adaa5" providerId="ADAL" clId="{C875FFB0-C919-405D-8AC2-4342D14F811D}" dt="2024-05-01T22:36:27.837" v="2731" actId="47"/>
        <pc:sldMkLst>
          <pc:docMk/>
          <pc:sldMk cId="2057786005" sldId="2147482812"/>
        </pc:sldMkLst>
      </pc:sldChg>
      <pc:sldChg chg="delSp add del mod">
        <pc:chgData name="Ece Akgun/INL/TR" userId="633e28cc-3f9c-4d09-9f45-8aa0a05adaa5" providerId="ADAL" clId="{C875FFB0-C919-405D-8AC2-4342D14F811D}" dt="2024-05-01T22:32:11.329" v="2663" actId="47"/>
        <pc:sldMkLst>
          <pc:docMk/>
          <pc:sldMk cId="2138616874" sldId="2147482812"/>
        </pc:sldMkLst>
        <pc:picChg chg="del">
          <ac:chgData name="Ece Akgun/INL/TR" userId="633e28cc-3f9c-4d09-9f45-8aa0a05adaa5" providerId="ADAL" clId="{C875FFB0-C919-405D-8AC2-4342D14F811D}" dt="2024-05-01T22:29:22.642" v="2556" actId="21"/>
          <ac:picMkLst>
            <pc:docMk/>
            <pc:sldMk cId="2138616874" sldId="2147482812"/>
            <ac:picMk id="6" creationId="{214E4904-9C88-25C3-1CA9-7A5592D42B0C}"/>
          </ac:picMkLst>
        </pc:picChg>
        <pc:picChg chg="del">
          <ac:chgData name="Ece Akgun/INL/TR" userId="633e28cc-3f9c-4d09-9f45-8aa0a05adaa5" providerId="ADAL" clId="{C875FFB0-C919-405D-8AC2-4342D14F811D}" dt="2024-05-01T22:29:22.642" v="2556" actId="21"/>
          <ac:picMkLst>
            <pc:docMk/>
            <pc:sldMk cId="2138616874" sldId="2147482812"/>
            <ac:picMk id="11" creationId="{0F1E4629-E591-159A-254D-B09308FEBFDF}"/>
          </ac:picMkLst>
        </pc:picChg>
        <pc:picChg chg="del">
          <ac:chgData name="Ece Akgun/INL/TR" userId="633e28cc-3f9c-4d09-9f45-8aa0a05adaa5" providerId="ADAL" clId="{C875FFB0-C919-405D-8AC2-4342D14F811D}" dt="2024-05-01T22:29:22.642" v="2556" actId="21"/>
          <ac:picMkLst>
            <pc:docMk/>
            <pc:sldMk cId="2138616874" sldId="2147482812"/>
            <ac:picMk id="15" creationId="{6213E560-55FC-31E7-6B60-81CC44DA1159}"/>
          </ac:picMkLst>
        </pc:picChg>
      </pc:sldChg>
      <pc:sldChg chg="addSp delSp modSp mod delAnim">
        <pc:chgData name="Ece Akgun/INL/TR" userId="633e28cc-3f9c-4d09-9f45-8aa0a05adaa5" providerId="ADAL" clId="{C875FFB0-C919-405D-8AC2-4342D14F811D}" dt="2024-05-02T06:14:45.788" v="4099" actId="688"/>
        <pc:sldMkLst>
          <pc:docMk/>
          <pc:sldMk cId="909975179" sldId="2147482813"/>
        </pc:sldMkLst>
        <pc:spChg chg="del">
          <ac:chgData name="Ece Akgun/INL/TR" userId="633e28cc-3f9c-4d09-9f45-8aa0a05adaa5" providerId="ADAL" clId="{C875FFB0-C919-405D-8AC2-4342D14F811D}" dt="2024-05-01T22:46:22.313" v="2836" actId="478"/>
          <ac:spMkLst>
            <pc:docMk/>
            <pc:sldMk cId="909975179" sldId="2147482813"/>
            <ac:spMk id="3" creationId="{85F1513A-0F13-361A-A8F9-B9022947D565}"/>
          </ac:spMkLst>
        </pc:spChg>
        <pc:spChg chg="add mod">
          <ac:chgData name="Ece Akgun/INL/TR" userId="633e28cc-3f9c-4d09-9f45-8aa0a05adaa5" providerId="ADAL" clId="{C875FFB0-C919-405D-8AC2-4342D14F811D}" dt="2024-05-02T06:14:33.055" v="4096" actId="1076"/>
          <ac:spMkLst>
            <pc:docMk/>
            <pc:sldMk cId="909975179" sldId="2147482813"/>
            <ac:spMk id="4" creationId="{3A916435-37BE-9F5C-7ADA-80EDDD91DD93}"/>
          </ac:spMkLst>
        </pc:spChg>
        <pc:spChg chg="add mod">
          <ac:chgData name="Ece Akgun/INL/TR" userId="633e28cc-3f9c-4d09-9f45-8aa0a05adaa5" providerId="ADAL" clId="{C875FFB0-C919-405D-8AC2-4342D14F811D}" dt="2024-05-01T22:46:23.628" v="2838" actId="27636"/>
          <ac:spMkLst>
            <pc:docMk/>
            <pc:sldMk cId="909975179" sldId="2147482813"/>
            <ac:spMk id="5" creationId="{6234D21A-59D7-AB22-E137-15C514E1AA65}"/>
          </ac:spMkLst>
        </pc:spChg>
        <pc:spChg chg="add del mod">
          <ac:chgData name="Ece Akgun/INL/TR" userId="633e28cc-3f9c-4d09-9f45-8aa0a05adaa5" providerId="ADAL" clId="{C875FFB0-C919-405D-8AC2-4342D14F811D}" dt="2024-05-01T22:50:37.978" v="2889" actId="478"/>
          <ac:spMkLst>
            <pc:docMk/>
            <pc:sldMk cId="909975179" sldId="2147482813"/>
            <ac:spMk id="12" creationId="{91C96D77-1291-646D-D08B-8C73C858AECC}"/>
          </ac:spMkLst>
        </pc:spChg>
        <pc:spChg chg="add mod">
          <ac:chgData name="Ece Akgun/INL/TR" userId="633e28cc-3f9c-4d09-9f45-8aa0a05adaa5" providerId="ADAL" clId="{C875FFB0-C919-405D-8AC2-4342D14F811D}" dt="2024-05-02T06:14:07.079" v="4092" actId="14100"/>
          <ac:spMkLst>
            <pc:docMk/>
            <pc:sldMk cId="909975179" sldId="2147482813"/>
            <ac:spMk id="13" creationId="{E4B58D6A-7AD5-1DE6-35AF-E706086F9128}"/>
          </ac:spMkLst>
        </pc:spChg>
        <pc:spChg chg="add del mod">
          <ac:chgData name="Ece Akgun/INL/TR" userId="633e28cc-3f9c-4d09-9f45-8aa0a05adaa5" providerId="ADAL" clId="{C875FFB0-C919-405D-8AC2-4342D14F811D}" dt="2024-05-01T22:50:39.637" v="2890" actId="478"/>
          <ac:spMkLst>
            <pc:docMk/>
            <pc:sldMk cId="909975179" sldId="2147482813"/>
            <ac:spMk id="14" creationId="{CA03D3B5-313D-4876-C34A-CF736AB60C37}"/>
          </ac:spMkLst>
        </pc:spChg>
        <pc:spChg chg="add del mod">
          <ac:chgData name="Ece Akgun/INL/TR" userId="633e28cc-3f9c-4d09-9f45-8aa0a05adaa5" providerId="ADAL" clId="{C875FFB0-C919-405D-8AC2-4342D14F811D}" dt="2024-05-01T22:50:41.110" v="2891" actId="478"/>
          <ac:spMkLst>
            <pc:docMk/>
            <pc:sldMk cId="909975179" sldId="2147482813"/>
            <ac:spMk id="15" creationId="{34E4DC42-54CE-CDA9-D5BA-67C90C841109}"/>
          </ac:spMkLst>
        </pc:spChg>
        <pc:grpChg chg="add mod">
          <ac:chgData name="Ece Akgun/INL/TR" userId="633e28cc-3f9c-4d09-9f45-8aa0a05adaa5" providerId="ADAL" clId="{C875FFB0-C919-405D-8AC2-4342D14F811D}" dt="2024-05-01T22:50:57.200" v="2898" actId="14100"/>
          <ac:grpSpMkLst>
            <pc:docMk/>
            <pc:sldMk cId="909975179" sldId="2147482813"/>
            <ac:grpSpMk id="7" creationId="{5F1BF117-3785-0B0F-F3D3-2AA497B9CEA6}"/>
          </ac:grpSpMkLst>
        </pc:grpChg>
        <pc:picChg chg="add del mod">
          <ac:chgData name="Ece Akgun/INL/TR" userId="633e28cc-3f9c-4d09-9f45-8aa0a05adaa5" providerId="ADAL" clId="{C875FFB0-C919-405D-8AC2-4342D14F811D}" dt="2024-05-01T22:46:46.924" v="2863" actId="478"/>
          <ac:picMkLst>
            <pc:docMk/>
            <pc:sldMk cId="909975179" sldId="2147482813"/>
            <ac:picMk id="2" creationId="{491758AF-A68B-E44B-22D5-5F2AE1F470C4}"/>
          </ac:picMkLst>
        </pc:picChg>
        <pc:picChg chg="add mod">
          <ac:chgData name="Ece Akgun/INL/TR" userId="633e28cc-3f9c-4d09-9f45-8aa0a05adaa5" providerId="ADAL" clId="{C875FFB0-C919-405D-8AC2-4342D14F811D}" dt="2024-05-02T06:13:05.087" v="4082"/>
          <ac:picMkLst>
            <pc:docMk/>
            <pc:sldMk cId="909975179" sldId="2147482813"/>
            <ac:picMk id="2" creationId="{77A730E3-D7DC-C172-C134-1BE6E3090CEC}"/>
          </ac:picMkLst>
        </pc:picChg>
        <pc:picChg chg="del">
          <ac:chgData name="Ece Akgun/INL/TR" userId="633e28cc-3f9c-4d09-9f45-8aa0a05adaa5" providerId="ADAL" clId="{C875FFB0-C919-405D-8AC2-4342D14F811D}" dt="2024-05-01T22:46:06.979" v="2835" actId="478"/>
          <ac:picMkLst>
            <pc:docMk/>
            <pc:sldMk cId="909975179" sldId="2147482813"/>
            <ac:picMk id="6" creationId="{875A139A-55A3-7463-E0A6-0CB9F8A74A5D}"/>
          </ac:picMkLst>
        </pc:picChg>
        <pc:picChg chg="mod">
          <ac:chgData name="Ece Akgun/INL/TR" userId="633e28cc-3f9c-4d09-9f45-8aa0a05adaa5" providerId="ADAL" clId="{C875FFB0-C919-405D-8AC2-4342D14F811D}" dt="2024-05-01T22:50:57.200" v="2898" actId="14100"/>
          <ac:picMkLst>
            <pc:docMk/>
            <pc:sldMk cId="909975179" sldId="2147482813"/>
            <ac:picMk id="8" creationId="{F8642E79-05AB-A827-85A8-CE1D38528EE7}"/>
          </ac:picMkLst>
        </pc:picChg>
        <pc:picChg chg="mod">
          <ac:chgData name="Ece Akgun/INL/TR" userId="633e28cc-3f9c-4d09-9f45-8aa0a05adaa5" providerId="ADAL" clId="{C875FFB0-C919-405D-8AC2-4342D14F811D}" dt="2024-05-01T22:50:57.200" v="2898" actId="14100"/>
          <ac:picMkLst>
            <pc:docMk/>
            <pc:sldMk cId="909975179" sldId="2147482813"/>
            <ac:picMk id="9" creationId="{4037DE4E-659B-92CE-EA71-EF6920CE48AD}"/>
          </ac:picMkLst>
        </pc:picChg>
        <pc:picChg chg="add mod">
          <ac:chgData name="Ece Akgun/INL/TR" userId="633e28cc-3f9c-4d09-9f45-8aa0a05adaa5" providerId="ADAL" clId="{C875FFB0-C919-405D-8AC2-4342D14F811D}" dt="2024-05-02T06:14:40.547" v="4097" actId="1076"/>
          <ac:picMkLst>
            <pc:docMk/>
            <pc:sldMk cId="909975179" sldId="2147482813"/>
            <ac:picMk id="10" creationId="{735026C9-B22C-34C1-7180-BBFD96BF9844}"/>
          </ac:picMkLst>
        </pc:picChg>
        <pc:picChg chg="add mod">
          <ac:chgData name="Ece Akgun/INL/TR" userId="633e28cc-3f9c-4d09-9f45-8aa0a05adaa5" providerId="ADAL" clId="{C875FFB0-C919-405D-8AC2-4342D14F811D}" dt="2024-05-02T06:14:40.547" v="4097" actId="1076"/>
          <ac:picMkLst>
            <pc:docMk/>
            <pc:sldMk cId="909975179" sldId="2147482813"/>
            <ac:picMk id="11" creationId="{F043C0F2-F47E-611B-68DA-5FA0500AEB95}"/>
          </ac:picMkLst>
        </pc:picChg>
        <pc:picChg chg="del mod">
          <ac:chgData name="Ece Akgun/INL/TR" userId="633e28cc-3f9c-4d09-9f45-8aa0a05adaa5" providerId="ADAL" clId="{C875FFB0-C919-405D-8AC2-4342D14F811D}" dt="2024-05-01T22:48:20.638" v="2880" actId="478"/>
          <ac:picMkLst>
            <pc:docMk/>
            <pc:sldMk cId="909975179" sldId="2147482813"/>
            <ac:picMk id="16" creationId="{C813AFF3-46D0-82E7-B6EC-978B812717EB}"/>
          </ac:picMkLst>
        </pc:picChg>
        <pc:picChg chg="add del mod">
          <ac:chgData name="Ece Akgun/INL/TR" userId="633e28cc-3f9c-4d09-9f45-8aa0a05adaa5" providerId="ADAL" clId="{C875FFB0-C919-405D-8AC2-4342D14F811D}" dt="2024-05-01T22:48:05.306" v="2877" actId="21"/>
          <ac:picMkLst>
            <pc:docMk/>
            <pc:sldMk cId="909975179" sldId="2147482813"/>
            <ac:picMk id="17" creationId="{C837F480-B1D9-0869-3B76-B500B5D59EE5}"/>
          </ac:picMkLst>
        </pc:picChg>
        <pc:picChg chg="add del mod">
          <ac:chgData name="Ece Akgun/INL/TR" userId="633e28cc-3f9c-4d09-9f45-8aa0a05adaa5" providerId="ADAL" clId="{C875FFB0-C919-405D-8AC2-4342D14F811D}" dt="2024-05-01T22:50:43.046" v="2892" actId="478"/>
          <ac:picMkLst>
            <pc:docMk/>
            <pc:sldMk cId="909975179" sldId="2147482813"/>
            <ac:picMk id="18" creationId="{2D35CB6B-1072-F1D0-D113-DF1071E41AB7}"/>
          </ac:picMkLst>
        </pc:picChg>
        <pc:picChg chg="add del mod">
          <ac:chgData name="Ece Akgun/INL/TR" userId="633e28cc-3f9c-4d09-9f45-8aa0a05adaa5" providerId="ADAL" clId="{C875FFB0-C919-405D-8AC2-4342D14F811D}" dt="2024-05-01T22:50:44.130" v="2893" actId="478"/>
          <ac:picMkLst>
            <pc:docMk/>
            <pc:sldMk cId="909975179" sldId="2147482813"/>
            <ac:picMk id="19" creationId="{EBD1C644-BC57-B44E-EFA1-FFEDDB25E834}"/>
          </ac:picMkLst>
        </pc:picChg>
        <pc:picChg chg="del">
          <ac:chgData name="Ece Akgun/INL/TR" userId="633e28cc-3f9c-4d09-9f45-8aa0a05adaa5" providerId="ADAL" clId="{C875FFB0-C919-405D-8AC2-4342D14F811D}" dt="2024-05-01T22:48:23.324" v="2881" actId="478"/>
          <ac:picMkLst>
            <pc:docMk/>
            <pc:sldMk cId="909975179" sldId="2147482813"/>
            <ac:picMk id="20" creationId="{1803C19C-0220-C28D-DAA5-E0FA1D5DB4CA}"/>
          </ac:picMkLst>
        </pc:picChg>
        <pc:picChg chg="add del mod">
          <ac:chgData name="Ece Akgun/INL/TR" userId="633e28cc-3f9c-4d09-9f45-8aa0a05adaa5" providerId="ADAL" clId="{C875FFB0-C919-405D-8AC2-4342D14F811D}" dt="2024-05-01T22:48:05.306" v="2877" actId="21"/>
          <ac:picMkLst>
            <pc:docMk/>
            <pc:sldMk cId="909975179" sldId="2147482813"/>
            <ac:picMk id="21" creationId="{FB0C9CC1-7671-ED30-30C9-A80FD682CA08}"/>
          </ac:picMkLst>
        </pc:picChg>
        <pc:picChg chg="add del mod">
          <ac:chgData name="Ece Akgun/INL/TR" userId="633e28cc-3f9c-4d09-9f45-8aa0a05adaa5" providerId="ADAL" clId="{C875FFB0-C919-405D-8AC2-4342D14F811D}" dt="2024-05-01T22:55:08.263" v="3014" actId="478"/>
          <ac:picMkLst>
            <pc:docMk/>
            <pc:sldMk cId="909975179" sldId="2147482813"/>
            <ac:picMk id="22" creationId="{DE6245FE-7698-6FE6-A602-23FD870294F5}"/>
          </ac:picMkLst>
        </pc:picChg>
        <pc:picChg chg="add del mod">
          <ac:chgData name="Ece Akgun/INL/TR" userId="633e28cc-3f9c-4d09-9f45-8aa0a05adaa5" providerId="ADAL" clId="{C875FFB0-C919-405D-8AC2-4342D14F811D}" dt="2024-05-01T22:54:37.833" v="3007" actId="478"/>
          <ac:picMkLst>
            <pc:docMk/>
            <pc:sldMk cId="909975179" sldId="2147482813"/>
            <ac:picMk id="23" creationId="{FEDF427E-3D2E-1D7E-DE34-4C3C42C12C51}"/>
          </ac:picMkLst>
        </pc:picChg>
        <pc:picChg chg="add mod">
          <ac:chgData name="Ece Akgun/INL/TR" userId="633e28cc-3f9c-4d09-9f45-8aa0a05adaa5" providerId="ADAL" clId="{C875FFB0-C919-405D-8AC2-4342D14F811D}" dt="2024-05-01T22:51:07.943" v="2900" actId="14100"/>
          <ac:picMkLst>
            <pc:docMk/>
            <pc:sldMk cId="909975179" sldId="2147482813"/>
            <ac:picMk id="24" creationId="{770E222B-B73F-85D9-53BD-6414E224D8F3}"/>
          </ac:picMkLst>
        </pc:picChg>
        <pc:picChg chg="add mod ord">
          <ac:chgData name="Ece Akgun/INL/TR" userId="633e28cc-3f9c-4d09-9f45-8aa0a05adaa5" providerId="ADAL" clId="{C875FFB0-C919-405D-8AC2-4342D14F811D}" dt="2024-05-02T06:13:21.597" v="4087" actId="1076"/>
          <ac:picMkLst>
            <pc:docMk/>
            <pc:sldMk cId="909975179" sldId="2147482813"/>
            <ac:picMk id="25" creationId="{0535A671-7200-FE50-27A8-FDAB0AA73A9E}"/>
          </ac:picMkLst>
        </pc:picChg>
        <pc:picChg chg="add mod">
          <ac:chgData name="Ece Akgun/INL/TR" userId="633e28cc-3f9c-4d09-9f45-8aa0a05adaa5" providerId="ADAL" clId="{C875FFB0-C919-405D-8AC2-4342D14F811D}" dt="2024-05-02T06:14:45.788" v="4099" actId="688"/>
          <ac:picMkLst>
            <pc:docMk/>
            <pc:sldMk cId="909975179" sldId="2147482813"/>
            <ac:picMk id="27" creationId="{BF577874-6C62-2A35-ED1A-3A9AC9A500BC}"/>
          </ac:picMkLst>
        </pc:picChg>
      </pc:sldChg>
      <pc:sldChg chg="delSp modSp add mod">
        <pc:chgData name="Ece Akgun/INL/TR" userId="633e28cc-3f9c-4d09-9f45-8aa0a05adaa5" providerId="ADAL" clId="{C875FFB0-C919-405D-8AC2-4342D14F811D}" dt="2024-05-01T23:03:33.550" v="3085" actId="255"/>
        <pc:sldMkLst>
          <pc:docMk/>
          <pc:sldMk cId="1000453561" sldId="2147482814"/>
        </pc:sldMkLst>
        <pc:spChg chg="mod">
          <ac:chgData name="Ece Akgun/INL/TR" userId="633e28cc-3f9c-4d09-9f45-8aa0a05adaa5" providerId="ADAL" clId="{C875FFB0-C919-405D-8AC2-4342D14F811D}" dt="2024-05-01T23:03:33.550" v="3085" actId="255"/>
          <ac:spMkLst>
            <pc:docMk/>
            <pc:sldMk cId="1000453561" sldId="2147482814"/>
            <ac:spMk id="17" creationId="{94A23072-90D0-E2DF-7282-283EDC08B3BC}"/>
          </ac:spMkLst>
        </pc:spChg>
        <pc:spChg chg="del">
          <ac:chgData name="Ece Akgun/INL/TR" userId="633e28cc-3f9c-4d09-9f45-8aa0a05adaa5" providerId="ADAL" clId="{C875FFB0-C919-405D-8AC2-4342D14F811D}" dt="2024-05-01T23:02:45.717" v="3071" actId="478"/>
          <ac:spMkLst>
            <pc:docMk/>
            <pc:sldMk cId="1000453561" sldId="2147482814"/>
            <ac:spMk id="19" creationId="{9C50E29F-FAFF-F67F-CB03-C90B89B251C2}"/>
          </ac:spMkLst>
        </pc:spChg>
        <pc:picChg chg="del">
          <ac:chgData name="Ece Akgun/INL/TR" userId="633e28cc-3f9c-4d09-9f45-8aa0a05adaa5" providerId="ADAL" clId="{C875FFB0-C919-405D-8AC2-4342D14F811D}" dt="2024-05-01T23:02:30.002" v="3043" actId="478"/>
          <ac:picMkLst>
            <pc:docMk/>
            <pc:sldMk cId="1000453561" sldId="2147482814"/>
            <ac:picMk id="2" creationId="{7E7B157A-7D4C-D656-04FB-DC477DBD079D}"/>
          </ac:picMkLst>
        </pc:picChg>
      </pc:sldChg>
      <pc:sldChg chg="addSp delSp modSp mod">
        <pc:chgData name="Ece Akgun/INL/TR" userId="633e28cc-3f9c-4d09-9f45-8aa0a05adaa5" providerId="ADAL" clId="{C875FFB0-C919-405D-8AC2-4342D14F811D}" dt="2024-05-01T23:30:40.570" v="3660" actId="1076"/>
        <pc:sldMkLst>
          <pc:docMk/>
          <pc:sldMk cId="583235163" sldId="2147482815"/>
        </pc:sldMkLst>
        <pc:spChg chg="add mod">
          <ac:chgData name="Ece Akgun/INL/TR" userId="633e28cc-3f9c-4d09-9f45-8aa0a05adaa5" providerId="ADAL" clId="{C875FFB0-C919-405D-8AC2-4342D14F811D}" dt="2024-05-01T23:28:41.200" v="3611" actId="20577"/>
          <ac:spMkLst>
            <pc:docMk/>
            <pc:sldMk cId="583235163" sldId="2147482815"/>
            <ac:spMk id="4" creationId="{212D84E9-C19A-4451-DD76-25D7D7AE7742}"/>
          </ac:spMkLst>
        </pc:spChg>
        <pc:spChg chg="add mod">
          <ac:chgData name="Ece Akgun/INL/TR" userId="633e28cc-3f9c-4d09-9f45-8aa0a05adaa5" providerId="ADAL" clId="{C875FFB0-C919-405D-8AC2-4342D14F811D}" dt="2024-05-01T23:30:15.399" v="3656" actId="255"/>
          <ac:spMkLst>
            <pc:docMk/>
            <pc:sldMk cId="583235163" sldId="2147482815"/>
            <ac:spMk id="5" creationId="{8DC642DC-F104-6120-5493-85CD9D98FDC0}"/>
          </ac:spMkLst>
        </pc:spChg>
        <pc:spChg chg="del">
          <ac:chgData name="Ece Akgun/INL/TR" userId="633e28cc-3f9c-4d09-9f45-8aa0a05adaa5" providerId="ADAL" clId="{C875FFB0-C919-405D-8AC2-4342D14F811D}" dt="2024-05-01T23:23:44.090" v="3342" actId="478"/>
          <ac:spMkLst>
            <pc:docMk/>
            <pc:sldMk cId="583235163" sldId="2147482815"/>
            <ac:spMk id="10" creationId="{E16076FE-0293-5EBE-410A-7461AA775E55}"/>
          </ac:spMkLst>
        </pc:spChg>
        <pc:spChg chg="add mod">
          <ac:chgData name="Ece Akgun/INL/TR" userId="633e28cc-3f9c-4d09-9f45-8aa0a05adaa5" providerId="ADAL" clId="{C875FFB0-C919-405D-8AC2-4342D14F811D}" dt="2024-05-01T23:29:44.098" v="3647" actId="1076"/>
          <ac:spMkLst>
            <pc:docMk/>
            <pc:sldMk cId="583235163" sldId="2147482815"/>
            <ac:spMk id="12" creationId="{A6ACB68D-5565-7BC4-0545-9C4147E0616A}"/>
          </ac:spMkLst>
        </pc:spChg>
        <pc:spChg chg="del">
          <ac:chgData name="Ece Akgun/INL/TR" userId="633e28cc-3f9c-4d09-9f45-8aa0a05adaa5" providerId="ADAL" clId="{C875FFB0-C919-405D-8AC2-4342D14F811D}" dt="2024-05-01T23:23:44.090" v="3342" actId="478"/>
          <ac:spMkLst>
            <pc:docMk/>
            <pc:sldMk cId="583235163" sldId="2147482815"/>
            <ac:spMk id="13" creationId="{47147160-B9C7-50AC-41A6-783F4B1E4631}"/>
          </ac:spMkLst>
        </pc:spChg>
        <pc:picChg chg="del">
          <ac:chgData name="Ece Akgun/INL/TR" userId="633e28cc-3f9c-4d09-9f45-8aa0a05adaa5" providerId="ADAL" clId="{C875FFB0-C919-405D-8AC2-4342D14F811D}" dt="2024-05-01T23:23:41.974" v="3341" actId="478"/>
          <ac:picMkLst>
            <pc:docMk/>
            <pc:sldMk cId="583235163" sldId="2147482815"/>
            <ac:picMk id="2" creationId="{2E954792-AF3A-3D10-46DC-7002C69B49FC}"/>
          </ac:picMkLst>
        </pc:picChg>
        <pc:picChg chg="add del mod">
          <ac:chgData name="Ece Akgun/INL/TR" userId="633e28cc-3f9c-4d09-9f45-8aa0a05adaa5" providerId="ADAL" clId="{C875FFB0-C919-405D-8AC2-4342D14F811D}" dt="2024-05-01T23:24:09.371" v="3344" actId="478"/>
          <ac:picMkLst>
            <pc:docMk/>
            <pc:sldMk cId="583235163" sldId="2147482815"/>
            <ac:picMk id="3" creationId="{997F6082-F30E-4FF2-4F8C-33C6147959EF}"/>
          </ac:picMkLst>
        </pc:picChg>
        <pc:picChg chg="del">
          <ac:chgData name="Ece Akgun/INL/TR" userId="633e28cc-3f9c-4d09-9f45-8aa0a05adaa5" providerId="ADAL" clId="{C875FFB0-C919-405D-8AC2-4342D14F811D}" dt="2024-05-01T23:23:44.090" v="3342" actId="478"/>
          <ac:picMkLst>
            <pc:docMk/>
            <pc:sldMk cId="583235163" sldId="2147482815"/>
            <ac:picMk id="6" creationId="{C422BB92-DEC4-AACA-559E-B5281CD560C2}"/>
          </ac:picMkLst>
        </pc:picChg>
        <pc:picChg chg="add mod">
          <ac:chgData name="Ece Akgun/INL/TR" userId="633e28cc-3f9c-4d09-9f45-8aa0a05adaa5" providerId="ADAL" clId="{C875FFB0-C919-405D-8AC2-4342D14F811D}" dt="2024-05-01T23:29:50.922" v="3650" actId="1076"/>
          <ac:picMkLst>
            <pc:docMk/>
            <pc:sldMk cId="583235163" sldId="2147482815"/>
            <ac:picMk id="7" creationId="{8B6073DC-2D4F-A571-9B7A-C0D08E41F26A}"/>
          </ac:picMkLst>
        </pc:picChg>
        <pc:picChg chg="add mod">
          <ac:chgData name="Ece Akgun/INL/TR" userId="633e28cc-3f9c-4d09-9f45-8aa0a05adaa5" providerId="ADAL" clId="{C875FFB0-C919-405D-8AC2-4342D14F811D}" dt="2024-05-01T23:29:48.717" v="3649" actId="1076"/>
          <ac:picMkLst>
            <pc:docMk/>
            <pc:sldMk cId="583235163" sldId="2147482815"/>
            <ac:picMk id="8" creationId="{B81C4E1A-A206-C253-5FDC-2E54E6D25CCD}"/>
          </ac:picMkLst>
        </pc:picChg>
        <pc:picChg chg="add mod">
          <ac:chgData name="Ece Akgun/INL/TR" userId="633e28cc-3f9c-4d09-9f45-8aa0a05adaa5" providerId="ADAL" clId="{C875FFB0-C919-405D-8AC2-4342D14F811D}" dt="2024-05-01T23:29:48.717" v="3649" actId="1076"/>
          <ac:picMkLst>
            <pc:docMk/>
            <pc:sldMk cId="583235163" sldId="2147482815"/>
            <ac:picMk id="9" creationId="{F33DA262-E54B-F3E2-8641-BF586462F5A0}"/>
          </ac:picMkLst>
        </pc:picChg>
        <pc:picChg chg="add mod">
          <ac:chgData name="Ece Akgun/INL/TR" userId="633e28cc-3f9c-4d09-9f45-8aa0a05adaa5" providerId="ADAL" clId="{C875FFB0-C919-405D-8AC2-4342D14F811D}" dt="2024-05-01T23:28:22.452" v="3599" actId="1076"/>
          <ac:picMkLst>
            <pc:docMk/>
            <pc:sldMk cId="583235163" sldId="2147482815"/>
            <ac:picMk id="11" creationId="{A642D02C-996B-8CED-6070-FFD122F495A9}"/>
          </ac:picMkLst>
        </pc:picChg>
        <pc:picChg chg="add mod">
          <ac:chgData name="Ece Akgun/INL/TR" userId="633e28cc-3f9c-4d09-9f45-8aa0a05adaa5" providerId="ADAL" clId="{C875FFB0-C919-405D-8AC2-4342D14F811D}" dt="2024-05-01T23:28:24.631" v="3601" actId="1076"/>
          <ac:picMkLst>
            <pc:docMk/>
            <pc:sldMk cId="583235163" sldId="2147482815"/>
            <ac:picMk id="14" creationId="{250CB9A2-1BF2-EB16-E18E-037B8BC4777B}"/>
          </ac:picMkLst>
        </pc:picChg>
        <pc:picChg chg="add mod">
          <ac:chgData name="Ece Akgun/INL/TR" userId="633e28cc-3f9c-4d09-9f45-8aa0a05adaa5" providerId="ADAL" clId="{C875FFB0-C919-405D-8AC2-4342D14F811D}" dt="2024-05-01T23:28:44.396" v="3612" actId="1076"/>
          <ac:picMkLst>
            <pc:docMk/>
            <pc:sldMk cId="583235163" sldId="2147482815"/>
            <ac:picMk id="15" creationId="{62374C46-D753-CADB-68CB-5C526DB2D947}"/>
          </ac:picMkLst>
        </pc:picChg>
        <pc:picChg chg="add mod">
          <ac:chgData name="Ece Akgun/INL/TR" userId="633e28cc-3f9c-4d09-9f45-8aa0a05adaa5" providerId="ADAL" clId="{C875FFB0-C919-405D-8AC2-4342D14F811D}" dt="2024-05-01T23:29:48.717" v="3649" actId="1076"/>
          <ac:picMkLst>
            <pc:docMk/>
            <pc:sldMk cId="583235163" sldId="2147482815"/>
            <ac:picMk id="16" creationId="{2AC7D308-70DA-10BA-A7F4-2A67327B752F}"/>
          </ac:picMkLst>
        </pc:picChg>
        <pc:picChg chg="add mod">
          <ac:chgData name="Ece Akgun/INL/TR" userId="633e28cc-3f9c-4d09-9f45-8aa0a05adaa5" providerId="ADAL" clId="{C875FFB0-C919-405D-8AC2-4342D14F811D}" dt="2024-05-01T23:28:48.706" v="3614" actId="14100"/>
          <ac:picMkLst>
            <pc:docMk/>
            <pc:sldMk cId="583235163" sldId="2147482815"/>
            <ac:picMk id="17" creationId="{BCEC1AE3-07E6-0FC0-C85C-90F13CD88B62}"/>
          </ac:picMkLst>
        </pc:picChg>
        <pc:picChg chg="add mod">
          <ac:chgData name="Ece Akgun/INL/TR" userId="633e28cc-3f9c-4d09-9f45-8aa0a05adaa5" providerId="ADAL" clId="{C875FFB0-C919-405D-8AC2-4342D14F811D}" dt="2024-05-01T23:29:52.296" v="3651" actId="1076"/>
          <ac:picMkLst>
            <pc:docMk/>
            <pc:sldMk cId="583235163" sldId="2147482815"/>
            <ac:picMk id="18" creationId="{B9B6E023-7124-84D5-C877-27FD18726F02}"/>
          </ac:picMkLst>
        </pc:picChg>
        <pc:picChg chg="add del mod">
          <ac:chgData name="Ece Akgun/INL/TR" userId="633e28cc-3f9c-4d09-9f45-8aa0a05adaa5" providerId="ADAL" clId="{C875FFB0-C919-405D-8AC2-4342D14F811D}" dt="2024-05-01T23:28:10.240" v="3594" actId="478"/>
          <ac:picMkLst>
            <pc:docMk/>
            <pc:sldMk cId="583235163" sldId="2147482815"/>
            <ac:picMk id="19" creationId="{4FA674C5-BAD9-8849-D185-B37718884273}"/>
          </ac:picMkLst>
        </pc:picChg>
        <pc:picChg chg="add del mod">
          <ac:chgData name="Ece Akgun/INL/TR" userId="633e28cc-3f9c-4d09-9f45-8aa0a05adaa5" providerId="ADAL" clId="{C875FFB0-C919-405D-8AC2-4342D14F811D}" dt="2024-05-01T23:28:10.240" v="3594" actId="478"/>
          <ac:picMkLst>
            <pc:docMk/>
            <pc:sldMk cId="583235163" sldId="2147482815"/>
            <ac:picMk id="20" creationId="{2CE7C6A4-9A45-4F21-9A4A-22CA832C6F2A}"/>
          </ac:picMkLst>
        </pc:picChg>
        <pc:picChg chg="add mod">
          <ac:chgData name="Ece Akgun/INL/TR" userId="633e28cc-3f9c-4d09-9f45-8aa0a05adaa5" providerId="ADAL" clId="{C875FFB0-C919-405D-8AC2-4342D14F811D}" dt="2024-05-01T23:30:40.570" v="3660" actId="1076"/>
          <ac:picMkLst>
            <pc:docMk/>
            <pc:sldMk cId="583235163" sldId="2147482815"/>
            <ac:picMk id="21" creationId="{0FD6180C-7399-8735-C9C7-000719A350F0}"/>
          </ac:picMkLst>
        </pc:picChg>
      </pc:sldChg>
      <pc:sldChg chg="addSp delSp modSp new mod">
        <pc:chgData name="Ece Akgun/INL/TR" userId="633e28cc-3f9c-4d09-9f45-8aa0a05adaa5" providerId="ADAL" clId="{C875FFB0-C919-405D-8AC2-4342D14F811D}" dt="2024-05-02T05:48:01.572" v="3880" actId="478"/>
        <pc:sldMkLst>
          <pc:docMk/>
          <pc:sldMk cId="2128013572" sldId="2147482816"/>
        </pc:sldMkLst>
        <pc:spChg chg="del">
          <ac:chgData name="Ece Akgun/INL/TR" userId="633e28cc-3f9c-4d09-9f45-8aa0a05adaa5" providerId="ADAL" clId="{C875FFB0-C919-405D-8AC2-4342D14F811D}" dt="2024-05-01T23:33:41.032" v="3677" actId="478"/>
          <ac:spMkLst>
            <pc:docMk/>
            <pc:sldMk cId="2128013572" sldId="2147482816"/>
            <ac:spMk id="2" creationId="{41B4B784-D564-D4BD-EC49-456085798A66}"/>
          </ac:spMkLst>
        </pc:spChg>
        <pc:spChg chg="add mod">
          <ac:chgData name="Ece Akgun/INL/TR" userId="633e28cc-3f9c-4d09-9f45-8aa0a05adaa5" providerId="ADAL" clId="{C875FFB0-C919-405D-8AC2-4342D14F811D}" dt="2024-05-02T05:46:49.945" v="3867" actId="122"/>
          <ac:spMkLst>
            <pc:docMk/>
            <pc:sldMk cId="2128013572" sldId="2147482816"/>
            <ac:spMk id="2" creationId="{41E6D756-0B56-291B-7616-85F2A998D788}"/>
          </ac:spMkLst>
        </pc:spChg>
        <pc:spChg chg="del">
          <ac:chgData name="Ece Akgun/INL/TR" userId="633e28cc-3f9c-4d09-9f45-8aa0a05adaa5" providerId="ADAL" clId="{C875FFB0-C919-405D-8AC2-4342D14F811D}" dt="2024-05-01T23:33:46.417" v="3678" actId="478"/>
          <ac:spMkLst>
            <pc:docMk/>
            <pc:sldMk cId="2128013572" sldId="2147482816"/>
            <ac:spMk id="3" creationId="{E20AB9C3-06F3-04EE-8D84-D062AEE40A2C}"/>
          </ac:spMkLst>
        </pc:spChg>
        <pc:picChg chg="add del mod ord">
          <ac:chgData name="Ece Akgun/INL/TR" userId="633e28cc-3f9c-4d09-9f45-8aa0a05adaa5" providerId="ADAL" clId="{C875FFB0-C919-405D-8AC2-4342D14F811D}" dt="2024-05-02T05:48:01.572" v="3880" actId="478"/>
          <ac:picMkLst>
            <pc:docMk/>
            <pc:sldMk cId="2128013572" sldId="2147482816"/>
            <ac:picMk id="3" creationId="{3A0E397A-7D68-EC1A-FBFE-7BD4B3FE9D45}"/>
          </ac:picMkLst>
        </pc:picChg>
        <pc:picChg chg="add mod">
          <ac:chgData name="Ece Akgun/INL/TR" userId="633e28cc-3f9c-4d09-9f45-8aa0a05adaa5" providerId="ADAL" clId="{C875FFB0-C919-405D-8AC2-4342D14F811D}" dt="2024-05-02T05:47:55.688" v="3879" actId="1440"/>
          <ac:picMkLst>
            <pc:docMk/>
            <pc:sldMk cId="2128013572" sldId="2147482816"/>
            <ac:picMk id="4" creationId="{39599874-EF86-76D3-D212-A1AB169E3213}"/>
          </ac:picMkLst>
        </pc:picChg>
        <pc:picChg chg="add mod">
          <ac:chgData name="Ece Akgun/INL/TR" userId="633e28cc-3f9c-4d09-9f45-8aa0a05adaa5" providerId="ADAL" clId="{C875FFB0-C919-405D-8AC2-4342D14F811D}" dt="2024-05-02T05:47:48.022" v="3877" actId="1440"/>
          <ac:picMkLst>
            <pc:docMk/>
            <pc:sldMk cId="2128013572" sldId="2147482816"/>
            <ac:picMk id="6" creationId="{A42DF37C-17D3-F7B1-33F2-5840FD7C1F97}"/>
          </ac:picMkLst>
        </pc:picChg>
        <pc:picChg chg="add mod">
          <ac:chgData name="Ece Akgun/INL/TR" userId="633e28cc-3f9c-4d09-9f45-8aa0a05adaa5" providerId="ADAL" clId="{C875FFB0-C919-405D-8AC2-4342D14F811D}" dt="2024-05-02T05:47:52.871" v="3878" actId="1440"/>
          <ac:picMkLst>
            <pc:docMk/>
            <pc:sldMk cId="2128013572" sldId="2147482816"/>
            <ac:picMk id="8" creationId="{89409570-7AF2-DBA2-7769-F96714C2799F}"/>
          </ac:picMkLst>
        </pc:picChg>
      </pc:sldChg>
      <pc:sldChg chg="addSp delSp modSp add mod modNotesTx">
        <pc:chgData name="Ece Akgun/INL/TR" userId="633e28cc-3f9c-4d09-9f45-8aa0a05adaa5" providerId="ADAL" clId="{C875FFB0-C919-405D-8AC2-4342D14F811D}" dt="2024-05-02T06:10:58.749" v="4075" actId="14100"/>
        <pc:sldMkLst>
          <pc:docMk/>
          <pc:sldMk cId="3872256663" sldId="2147482817"/>
        </pc:sldMkLst>
        <pc:spChg chg="add mod">
          <ac:chgData name="Ece Akgun/INL/TR" userId="633e28cc-3f9c-4d09-9f45-8aa0a05adaa5" providerId="ADAL" clId="{C875FFB0-C919-405D-8AC2-4342D14F811D}" dt="2024-05-02T06:10:51.853" v="4073" actId="1076"/>
          <ac:spMkLst>
            <pc:docMk/>
            <pc:sldMk cId="3872256663" sldId="2147482817"/>
            <ac:spMk id="3" creationId="{7ED635B2-2917-6D0B-14E3-436FB923802E}"/>
          </ac:spMkLst>
        </pc:spChg>
        <pc:picChg chg="mod">
          <ac:chgData name="Ece Akgun/INL/TR" userId="633e28cc-3f9c-4d09-9f45-8aa0a05adaa5" providerId="ADAL" clId="{C875FFB0-C919-405D-8AC2-4342D14F811D}" dt="2024-05-02T06:10:58.749" v="4075" actId="14100"/>
          <ac:picMkLst>
            <pc:docMk/>
            <pc:sldMk cId="3872256663" sldId="2147482817"/>
            <ac:picMk id="4" creationId="{3C38150E-BA1C-3EBA-F2C8-5C4FD7AC72F0}"/>
          </ac:picMkLst>
        </pc:picChg>
        <pc:picChg chg="mod">
          <ac:chgData name="Ece Akgun/INL/TR" userId="633e28cc-3f9c-4d09-9f45-8aa0a05adaa5" providerId="ADAL" clId="{C875FFB0-C919-405D-8AC2-4342D14F811D}" dt="2024-05-02T06:10:54.821" v="4074" actId="14100"/>
          <ac:picMkLst>
            <pc:docMk/>
            <pc:sldMk cId="3872256663" sldId="2147482817"/>
            <ac:picMk id="6" creationId="{D46560D5-C9E7-3E6E-E3A8-E454068DF28D}"/>
          </ac:picMkLst>
        </pc:picChg>
        <pc:picChg chg="del">
          <ac:chgData name="Ece Akgun/INL/TR" userId="633e28cc-3f9c-4d09-9f45-8aa0a05adaa5" providerId="ADAL" clId="{C875FFB0-C919-405D-8AC2-4342D14F811D}" dt="2024-05-01T23:39:58.485" v="3816" actId="478"/>
          <ac:picMkLst>
            <pc:docMk/>
            <pc:sldMk cId="3872256663" sldId="2147482817"/>
            <ac:picMk id="11" creationId="{1F4286D5-6507-D120-EFA8-E0C2CF40B5FE}"/>
          </ac:picMkLst>
        </pc:picChg>
      </pc:sldChg>
      <pc:sldChg chg="addSp delSp modSp mod setBg">
        <pc:chgData name="Ece Akgun/INL/TR" userId="633e28cc-3f9c-4d09-9f45-8aa0a05adaa5" providerId="ADAL" clId="{C875FFB0-C919-405D-8AC2-4342D14F811D}" dt="2024-05-02T05:58:33.966" v="3974" actId="1076"/>
        <pc:sldMkLst>
          <pc:docMk/>
          <pc:sldMk cId="2119144914" sldId="2147482818"/>
        </pc:sldMkLst>
        <pc:spChg chg="add mod">
          <ac:chgData name="Ece Akgun/INL/TR" userId="633e28cc-3f9c-4d09-9f45-8aa0a05adaa5" providerId="ADAL" clId="{C875FFB0-C919-405D-8AC2-4342D14F811D}" dt="2024-05-02T05:58:20.482" v="3972" actId="255"/>
          <ac:spMkLst>
            <pc:docMk/>
            <pc:sldMk cId="2119144914" sldId="2147482818"/>
            <ac:spMk id="4" creationId="{00946C1D-709E-E1A9-E830-9A542F219A75}"/>
          </ac:spMkLst>
        </pc:spChg>
        <pc:spChg chg="add mod ord">
          <ac:chgData name="Ece Akgun/INL/TR" userId="633e28cc-3f9c-4d09-9f45-8aa0a05adaa5" providerId="ADAL" clId="{C875FFB0-C919-405D-8AC2-4342D14F811D}" dt="2024-05-02T05:58:10.910" v="3970" actId="167"/>
          <ac:spMkLst>
            <pc:docMk/>
            <pc:sldMk cId="2119144914" sldId="2147482818"/>
            <ac:spMk id="5" creationId="{F84AF1E1-23D6-FC6A-EE24-EAF19B94394D}"/>
          </ac:spMkLst>
        </pc:spChg>
        <pc:spChg chg="mod">
          <ac:chgData name="Ece Akgun/INL/TR" userId="633e28cc-3f9c-4d09-9f45-8aa0a05adaa5" providerId="ADAL" clId="{C875FFB0-C919-405D-8AC2-4342D14F811D}" dt="2024-05-02T05:58:29.959" v="3973" actId="1076"/>
          <ac:spMkLst>
            <pc:docMk/>
            <pc:sldMk cId="2119144914" sldId="2147482818"/>
            <ac:spMk id="8" creationId="{F6B23B56-6086-E85C-5DB3-642AD5D7C9D4}"/>
          </ac:spMkLst>
        </pc:spChg>
        <pc:picChg chg="del mod">
          <ac:chgData name="Ece Akgun/INL/TR" userId="633e28cc-3f9c-4d09-9f45-8aa0a05adaa5" providerId="ADAL" clId="{C875FFB0-C919-405D-8AC2-4342D14F811D}" dt="2024-05-02T05:53:34.939" v="3938" actId="478"/>
          <ac:picMkLst>
            <pc:docMk/>
            <pc:sldMk cId="2119144914" sldId="2147482818"/>
            <ac:picMk id="3" creationId="{71CE5415-80B8-3506-C447-5B5932522370}"/>
          </ac:picMkLst>
        </pc:picChg>
        <pc:picChg chg="add del">
          <ac:chgData name="Ece Akgun/INL/TR" userId="633e28cc-3f9c-4d09-9f45-8aa0a05adaa5" providerId="ADAL" clId="{C875FFB0-C919-405D-8AC2-4342D14F811D}" dt="2024-05-02T05:53:32.432" v="3935" actId="478"/>
          <ac:picMkLst>
            <pc:docMk/>
            <pc:sldMk cId="2119144914" sldId="2147482818"/>
            <ac:picMk id="19" creationId="{97F09633-FFFF-1E8A-143B-18750691B79D}"/>
          </ac:picMkLst>
        </pc:picChg>
        <pc:picChg chg="add del">
          <ac:chgData name="Ece Akgun/INL/TR" userId="633e28cc-3f9c-4d09-9f45-8aa0a05adaa5" providerId="ADAL" clId="{C875FFB0-C919-405D-8AC2-4342D14F811D}" dt="2024-05-02T05:53:32.992" v="3937" actId="478"/>
          <ac:picMkLst>
            <pc:docMk/>
            <pc:sldMk cId="2119144914" sldId="2147482818"/>
            <ac:picMk id="21" creationId="{24CE01B7-DD12-B79C-D209-D2C6F0919C3E}"/>
          </ac:picMkLst>
        </pc:picChg>
        <pc:picChg chg="add del">
          <ac:chgData name="Ece Akgun/INL/TR" userId="633e28cc-3f9c-4d09-9f45-8aa0a05adaa5" providerId="ADAL" clId="{C875FFB0-C919-405D-8AC2-4342D14F811D}" dt="2024-05-02T05:53:32.262" v="3934" actId="478"/>
          <ac:picMkLst>
            <pc:docMk/>
            <pc:sldMk cId="2119144914" sldId="2147482818"/>
            <ac:picMk id="23" creationId="{11D8CFF9-A27F-8E53-2816-238EB4B6E8BE}"/>
          </ac:picMkLst>
        </pc:picChg>
        <pc:picChg chg="add del">
          <ac:chgData name="Ece Akgun/INL/TR" userId="633e28cc-3f9c-4d09-9f45-8aa0a05adaa5" providerId="ADAL" clId="{C875FFB0-C919-405D-8AC2-4342D14F811D}" dt="2024-05-02T05:53:31.609" v="3933" actId="478"/>
          <ac:picMkLst>
            <pc:docMk/>
            <pc:sldMk cId="2119144914" sldId="2147482818"/>
            <ac:picMk id="25" creationId="{B5BAA4AA-F3AB-516A-2A4F-99C48C37629F}"/>
          </ac:picMkLst>
        </pc:picChg>
        <pc:picChg chg="add del">
          <ac:chgData name="Ece Akgun/INL/TR" userId="633e28cc-3f9c-4d09-9f45-8aa0a05adaa5" providerId="ADAL" clId="{C875FFB0-C919-405D-8AC2-4342D14F811D}" dt="2024-05-02T05:53:32.579" v="3936" actId="478"/>
          <ac:picMkLst>
            <pc:docMk/>
            <pc:sldMk cId="2119144914" sldId="2147482818"/>
            <ac:picMk id="28" creationId="{3C9E722C-F043-1D5D-7183-29EB953A1252}"/>
          </ac:picMkLst>
        </pc:picChg>
        <pc:cxnChg chg="mod">
          <ac:chgData name="Ece Akgun/INL/TR" userId="633e28cc-3f9c-4d09-9f45-8aa0a05adaa5" providerId="ADAL" clId="{C875FFB0-C919-405D-8AC2-4342D14F811D}" dt="2024-05-02T05:58:33.966" v="3974" actId="1076"/>
          <ac:cxnSpMkLst>
            <pc:docMk/>
            <pc:sldMk cId="2119144914" sldId="2147482818"/>
            <ac:cxnSpMk id="9" creationId="{91A002C3-F127-7954-C3BD-0B9163355535}"/>
          </ac:cxnSpMkLst>
        </pc:cxnChg>
      </pc:sldChg>
      <pc:sldChg chg="addSp delSp modSp del mod">
        <pc:chgData name="Ece Akgun/INL/TR" userId="633e28cc-3f9c-4d09-9f45-8aa0a05adaa5" providerId="ADAL" clId="{C875FFB0-C919-405D-8AC2-4342D14F811D}" dt="2024-05-02T05:55:35.169" v="3945" actId="47"/>
        <pc:sldMkLst>
          <pc:docMk/>
          <pc:sldMk cId="2079091046" sldId="2147482819"/>
        </pc:sldMkLst>
        <pc:spChg chg="del">
          <ac:chgData name="Ece Akgun/INL/TR" userId="633e28cc-3f9c-4d09-9f45-8aa0a05adaa5" providerId="ADAL" clId="{C875FFB0-C919-405D-8AC2-4342D14F811D}" dt="2024-05-02T05:55:21.168" v="3941" actId="478"/>
          <ac:spMkLst>
            <pc:docMk/>
            <pc:sldMk cId="2079091046" sldId="2147482819"/>
            <ac:spMk id="8" creationId="{F6B23B56-6086-E85C-5DB3-642AD5D7C9D4}"/>
          </ac:spMkLst>
        </pc:spChg>
        <pc:spChg chg="del">
          <ac:chgData name="Ece Akgun/INL/TR" userId="633e28cc-3f9c-4d09-9f45-8aa0a05adaa5" providerId="ADAL" clId="{C875FFB0-C919-405D-8AC2-4342D14F811D}" dt="2024-05-02T05:55:21.168" v="3941" actId="478"/>
          <ac:spMkLst>
            <pc:docMk/>
            <pc:sldMk cId="2079091046" sldId="2147482819"/>
            <ac:spMk id="14" creationId="{42A4FC2C-047E-45A5-965D-8E1E3BF09BC6}"/>
          </ac:spMkLst>
        </pc:spChg>
        <pc:picChg chg="add mod">
          <ac:chgData name="Ece Akgun/INL/TR" userId="633e28cc-3f9c-4d09-9f45-8aa0a05adaa5" providerId="ADAL" clId="{C875FFB0-C919-405D-8AC2-4342D14F811D}" dt="2024-05-02T05:55:32.311" v="3944" actId="1076"/>
          <ac:picMkLst>
            <pc:docMk/>
            <pc:sldMk cId="2079091046" sldId="2147482819"/>
            <ac:picMk id="2" creationId="{119536ED-7952-7E3E-A769-AE56F0779EB3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11" creationId="{F5606B5C-39BC-6472-E666-300BAEE79C14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16" creationId="{09EB7299-BBD7-0367-C948-96A6E5DB9B02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19" creationId="{97F09633-FFFF-1E8A-143B-18750691B79D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21" creationId="{24CE01B7-DD12-B79C-D209-D2C6F0919C3E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23" creationId="{11D8CFF9-A27F-8E53-2816-238EB4B6E8BE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25" creationId="{B5BAA4AA-F3AB-516A-2A4F-99C48C37629F}"/>
          </ac:picMkLst>
        </pc:picChg>
        <pc:picChg chg="del">
          <ac:chgData name="Ece Akgun/INL/TR" userId="633e28cc-3f9c-4d09-9f45-8aa0a05adaa5" providerId="ADAL" clId="{C875FFB0-C919-405D-8AC2-4342D14F811D}" dt="2024-05-02T05:55:21.168" v="3941" actId="478"/>
          <ac:picMkLst>
            <pc:docMk/>
            <pc:sldMk cId="2079091046" sldId="2147482819"/>
            <ac:picMk id="28" creationId="{3C9E722C-F043-1D5D-7183-29EB953A1252}"/>
          </ac:picMkLst>
        </pc:picChg>
        <pc:cxnChg chg="del">
          <ac:chgData name="Ece Akgun/INL/TR" userId="633e28cc-3f9c-4d09-9f45-8aa0a05adaa5" providerId="ADAL" clId="{C875FFB0-C919-405D-8AC2-4342D14F811D}" dt="2024-05-02T05:55:21.168" v="3941" actId="478"/>
          <ac:cxnSpMkLst>
            <pc:docMk/>
            <pc:sldMk cId="2079091046" sldId="2147482819"/>
            <ac:cxnSpMk id="9" creationId="{91A002C3-F127-7954-C3BD-0B9163355535}"/>
          </ac:cxnSpMkLst>
        </pc:cxnChg>
      </pc:sldChg>
      <pc:sldMasterChg chg="del delSldLayout">
        <pc:chgData name="Ece Akgun/INL/TR" userId="633e28cc-3f9c-4d09-9f45-8aa0a05adaa5" providerId="ADAL" clId="{C875FFB0-C919-405D-8AC2-4342D14F811D}" dt="2024-04-30T10:14:31.836" v="54" actId="47"/>
        <pc:sldMasterMkLst>
          <pc:docMk/>
          <pc:sldMasterMk cId="1159014368" sldId="2147484219"/>
        </pc:sldMasterMkLst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3737963417" sldId="2147484220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1927595489" sldId="2147484221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56490666" sldId="2147484222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319232252" sldId="2147484223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459866125" sldId="2147484224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1904142182" sldId="2147484225"/>
          </pc:sldLayoutMkLst>
        </pc:sldLayoutChg>
        <pc:sldLayoutChg chg="del">
          <pc:chgData name="Ece Akgun/INL/TR" userId="633e28cc-3f9c-4d09-9f45-8aa0a05adaa5" providerId="ADAL" clId="{C875FFB0-C919-405D-8AC2-4342D14F811D}" dt="2024-04-30T10:14:31.836" v="54" actId="47"/>
          <pc:sldLayoutMkLst>
            <pc:docMk/>
            <pc:sldMasterMk cId="1159014368" sldId="2147484219"/>
            <pc:sldLayoutMk cId="399261700" sldId="2147484226"/>
          </pc:sldLayoutMkLst>
        </pc:sldLayoutChg>
      </pc:sldMasterChg>
      <pc:sldMasterChg chg="delSldLayout">
        <pc:chgData name="Ece Akgun/INL/TR" userId="633e28cc-3f9c-4d09-9f45-8aa0a05adaa5" providerId="ADAL" clId="{C875FFB0-C919-405D-8AC2-4342D14F811D}" dt="2024-04-30T10:13:31.610" v="40" actId="47"/>
        <pc:sldMasterMkLst>
          <pc:docMk/>
          <pc:sldMasterMk cId="1163899274" sldId="2147484227"/>
        </pc:sldMasterMkLst>
        <pc:sldLayoutChg chg="del">
          <pc:chgData name="Ece Akgun/INL/TR" userId="633e28cc-3f9c-4d09-9f45-8aa0a05adaa5" providerId="ADAL" clId="{C875FFB0-C919-405D-8AC2-4342D14F811D}" dt="2024-04-30T10:13:31.610" v="40" actId="47"/>
          <pc:sldLayoutMkLst>
            <pc:docMk/>
            <pc:sldMasterMk cId="1163899274" sldId="2147484227"/>
            <pc:sldLayoutMk cId="3830297000" sldId="2147484241"/>
          </pc:sldLayoutMkLst>
        </pc:sldLayoutChg>
      </pc:sldMasterChg>
      <pc:sldMasterChg chg="del delSldLayout">
        <pc:chgData name="Ece Akgun/INL/TR" userId="633e28cc-3f9c-4d09-9f45-8aa0a05adaa5" providerId="ADAL" clId="{C875FFB0-C919-405D-8AC2-4342D14F811D}" dt="2024-05-01T23:00:58.760" v="3041" actId="47"/>
        <pc:sldMasterMkLst>
          <pc:docMk/>
          <pc:sldMasterMk cId="2823887307" sldId="2147484386"/>
        </pc:sldMasterMkLst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2453367499" sldId="2147484387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865445046" sldId="2147484388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3484681774" sldId="2147484389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1172218393" sldId="2147484390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4198871551" sldId="2147484391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768683458" sldId="2147484392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4174018373" sldId="2147484393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1314640971" sldId="2147484394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3916873865" sldId="2147484395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914256069" sldId="2147484396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2202565017" sldId="2147484397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986472687" sldId="2147484398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1696108695" sldId="2147484399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2445691811" sldId="2147484400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916898718" sldId="2147484401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3619212059" sldId="2147484402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2620798997" sldId="2147484403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4260225398" sldId="2147484404"/>
          </pc:sldLayoutMkLst>
        </pc:sldLayoutChg>
        <pc:sldLayoutChg chg="del">
          <pc:chgData name="Ece Akgun/INL/TR" userId="633e28cc-3f9c-4d09-9f45-8aa0a05adaa5" providerId="ADAL" clId="{C875FFB0-C919-405D-8AC2-4342D14F811D}" dt="2024-05-01T23:00:58.760" v="3041" actId="47"/>
          <pc:sldLayoutMkLst>
            <pc:docMk/>
            <pc:sldMasterMk cId="2823887307" sldId="2147484386"/>
            <pc:sldLayoutMk cId="1699289596" sldId="2147484405"/>
          </pc:sldLayoutMkLst>
        </pc:sldLayoutChg>
      </pc:sldMasterChg>
      <pc:sldMasterChg chg="del delSldLayout">
        <pc:chgData name="Ece Akgun/INL/TR" userId="633e28cc-3f9c-4d09-9f45-8aa0a05adaa5" providerId="ADAL" clId="{C875FFB0-C919-405D-8AC2-4342D14F811D}" dt="2024-05-01T21:03:35.743" v="1172" actId="47"/>
        <pc:sldMasterMkLst>
          <pc:docMk/>
          <pc:sldMasterMk cId="2721627147" sldId="2147484418"/>
        </pc:sldMasterMkLst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537686675" sldId="214748441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493715470" sldId="214748442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121103448" sldId="214748442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208655152" sldId="214748442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107115232" sldId="214748442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318107238" sldId="214748442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461045845" sldId="214748442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471360517" sldId="214748442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471995826" sldId="214748442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638581774" sldId="214748442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635557939" sldId="214748442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240482748" sldId="214748443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437185537" sldId="214748443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94908644" sldId="214748443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938248173" sldId="214748443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890402043" sldId="214748443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552676824" sldId="214748443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61830854" sldId="214748443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778840953" sldId="214748443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908117165" sldId="214748443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109725479" sldId="214748443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710374848" sldId="214748444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117797891" sldId="214748444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351576196" sldId="214748444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84345434" sldId="214748444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739299193" sldId="214748444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618309561" sldId="214748444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000281199" sldId="214748444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935002896" sldId="214748444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192445039" sldId="214748444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3883502" sldId="214748444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494931191" sldId="214748445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213001963" sldId="214748445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683882130" sldId="214748445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327342398" sldId="214748445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367606804" sldId="214748445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458223972" sldId="214748445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748337968" sldId="214748445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669732073" sldId="214748445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531287606" sldId="214748445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23395661" sldId="214748445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988975826" sldId="214748446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096497997" sldId="214748446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600766571" sldId="214748446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148419260" sldId="214748446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253791366" sldId="214748446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987344392" sldId="214748446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979998225" sldId="214748446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97769542" sldId="214748446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982008743" sldId="214748446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619726082" sldId="214748446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171656133" sldId="2147484470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583779920" sldId="2147484471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542242041" sldId="2147484472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162121629" sldId="2147484473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565890361" sldId="2147484474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4230406292" sldId="2147484475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541701902" sldId="2147484476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613005591" sldId="2147484477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2089263538" sldId="2147484478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3402604424" sldId="2147484479"/>
          </pc:sldLayoutMkLst>
        </pc:sldLayoutChg>
        <pc:sldLayoutChg chg="del">
          <pc:chgData name="Ece Akgun/INL/TR" userId="633e28cc-3f9c-4d09-9f45-8aa0a05adaa5" providerId="ADAL" clId="{C875FFB0-C919-405D-8AC2-4342D14F811D}" dt="2024-05-01T21:03:35.743" v="1172" actId="47"/>
          <pc:sldLayoutMkLst>
            <pc:docMk/>
            <pc:sldMasterMk cId="2721627147" sldId="2147484418"/>
            <pc:sldLayoutMk cId="1510035408" sldId="2147484480"/>
          </pc:sldLayoutMkLst>
        </pc:sldLayoutChg>
      </pc:sldMasterChg>
      <pc:sldMasterChg chg="delSldLayout">
        <pc:chgData name="Ece Akgun/INL/TR" userId="633e28cc-3f9c-4d09-9f45-8aa0a05adaa5" providerId="ADAL" clId="{C875FFB0-C919-405D-8AC2-4342D14F811D}" dt="2024-05-01T21:16:09.944" v="1327" actId="2696"/>
        <pc:sldMasterMkLst>
          <pc:docMk/>
          <pc:sldMasterMk cId="1836296430" sldId="2147484481"/>
        </pc:sldMasterMkLst>
        <pc:sldLayoutChg chg="del">
          <pc:chgData name="Ece Akgun/INL/TR" userId="633e28cc-3f9c-4d09-9f45-8aa0a05adaa5" providerId="ADAL" clId="{C875FFB0-C919-405D-8AC2-4342D14F811D}" dt="2024-05-01T21:16:09.944" v="1327" actId="2696"/>
          <pc:sldLayoutMkLst>
            <pc:docMk/>
            <pc:sldMasterMk cId="1836296430" sldId="2147484481"/>
            <pc:sldLayoutMk cId="1016442185" sldId="2147484484"/>
          </pc:sldLayoutMkLst>
        </pc:sldLayoutChg>
      </pc:sldMasterChg>
      <pc:sldMasterChg chg="delSldLayout">
        <pc:chgData name="Ece Akgun/INL/TR" userId="633e28cc-3f9c-4d09-9f45-8aa0a05adaa5" providerId="ADAL" clId="{C875FFB0-C919-405D-8AC2-4342D14F811D}" dt="2024-05-01T21:53:11.771" v="2435" actId="47"/>
        <pc:sldMasterMkLst>
          <pc:docMk/>
          <pc:sldMasterMk cId="4148893636" sldId="2147484488"/>
        </pc:sldMasterMkLst>
        <pc:sldLayoutChg chg="del">
          <pc:chgData name="Ece Akgun/INL/TR" userId="633e28cc-3f9c-4d09-9f45-8aa0a05adaa5" providerId="ADAL" clId="{C875FFB0-C919-405D-8AC2-4342D14F811D}" dt="2024-05-01T21:53:11.771" v="2435" actId="47"/>
          <pc:sldLayoutMkLst>
            <pc:docMk/>
            <pc:sldMasterMk cId="4148893636" sldId="2147484488"/>
            <pc:sldLayoutMk cId="2175838498" sldId="21474844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C5305-2144-44EA-BAE3-AE4FE77B5ADB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DCEFC-582E-49E1-B818-E541AEC8B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0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3B105-5DFD-1240-B2E1-A8E767338A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53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3B105-5DFD-1240-B2E1-A8E767338A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16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4509E-982B-4AA4-BDA4-111C2F1C8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30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Anında ve uzun süren onarıcı bakım ve yoğun nemlendirme etkisi** </a:t>
            </a:r>
            <a:r>
              <a:rPr lang="tr-TR"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**30 Katılımcıyla yapılan Klinik Çalışmaya dayanmaktadır.</a:t>
            </a:r>
            <a:endParaRPr lang="en-US" sz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DCEFC-582E-49E1-B818-E541AEC8B5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25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1FAA-1D86-2C70-FCF8-27DC89427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88061-5726-379C-161A-48ED95765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3B14E-BC33-2B26-AEE4-4D78F828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D689-BD89-8190-D02B-4F8774A0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3082F32-01D5-6C40-B820-3A36D5CCCA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8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k object 16">
            <a:extLst>
              <a:ext uri="{FF2B5EF4-FFF2-40B4-BE49-F238E27FC236}">
                <a16:creationId xmlns:a16="http://schemas.microsoft.com/office/drawing/2014/main" id="{6DBE0A89-BB44-8B4F-8506-E250E0E5425C}"/>
              </a:ext>
            </a:extLst>
          </p:cNvPr>
          <p:cNvSpPr/>
          <p:nvPr userDrawn="1"/>
        </p:nvSpPr>
        <p:spPr>
          <a:xfrm>
            <a:off x="0" y="2"/>
            <a:ext cx="3187788" cy="6857615"/>
          </a:xfrm>
          <a:custGeom>
            <a:avLst/>
            <a:gdLst/>
            <a:ahLst/>
            <a:cxnLst/>
            <a:rect l="l" t="t" r="r" b="b"/>
            <a:pathLst>
              <a:path w="5256530" h="11308715">
                <a:moveTo>
                  <a:pt x="0" y="11308556"/>
                </a:moveTo>
                <a:lnTo>
                  <a:pt x="5256384" y="11308556"/>
                </a:lnTo>
                <a:lnTo>
                  <a:pt x="525638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DB1748A2-056E-B948-903F-E586E4FF71D8}"/>
              </a:ext>
            </a:extLst>
          </p:cNvPr>
          <p:cNvSpPr/>
          <p:nvPr userDrawn="1"/>
        </p:nvSpPr>
        <p:spPr>
          <a:xfrm rot="10800000">
            <a:off x="221200" y="14287"/>
            <a:ext cx="2744548" cy="6635433"/>
          </a:xfrm>
          <a:custGeom>
            <a:avLst/>
            <a:gdLst/>
            <a:ahLst/>
            <a:cxnLst/>
            <a:rect l="l" t="t" r="r" b="b"/>
            <a:pathLst>
              <a:path w="4525645" h="10942320">
                <a:moveTo>
                  <a:pt x="4525548" y="0"/>
                </a:moveTo>
                <a:lnTo>
                  <a:pt x="1468855" y="0"/>
                </a:lnTo>
                <a:lnTo>
                  <a:pt x="1420370" y="783"/>
                </a:lnTo>
                <a:lnTo>
                  <a:pt x="1372278" y="3118"/>
                </a:lnTo>
                <a:lnTo>
                  <a:pt x="1324603" y="6980"/>
                </a:lnTo>
                <a:lnTo>
                  <a:pt x="1277369" y="12345"/>
                </a:lnTo>
                <a:lnTo>
                  <a:pt x="1230601" y="19189"/>
                </a:lnTo>
                <a:lnTo>
                  <a:pt x="1184322" y="27487"/>
                </a:lnTo>
                <a:lnTo>
                  <a:pt x="1138556" y="37216"/>
                </a:lnTo>
                <a:lnTo>
                  <a:pt x="1093329" y="48352"/>
                </a:lnTo>
                <a:lnTo>
                  <a:pt x="1048664" y="60869"/>
                </a:lnTo>
                <a:lnTo>
                  <a:pt x="1004585" y="74745"/>
                </a:lnTo>
                <a:lnTo>
                  <a:pt x="961117" y="89954"/>
                </a:lnTo>
                <a:lnTo>
                  <a:pt x="918284" y="106474"/>
                </a:lnTo>
                <a:lnTo>
                  <a:pt x="876109" y="124279"/>
                </a:lnTo>
                <a:lnTo>
                  <a:pt x="834618" y="143345"/>
                </a:lnTo>
                <a:lnTo>
                  <a:pt x="793834" y="163649"/>
                </a:lnTo>
                <a:lnTo>
                  <a:pt x="753781" y="185166"/>
                </a:lnTo>
                <a:lnTo>
                  <a:pt x="714485" y="207871"/>
                </a:lnTo>
                <a:lnTo>
                  <a:pt x="675968" y="231742"/>
                </a:lnTo>
                <a:lnTo>
                  <a:pt x="638255" y="256754"/>
                </a:lnTo>
                <a:lnTo>
                  <a:pt x="601370" y="282882"/>
                </a:lnTo>
                <a:lnTo>
                  <a:pt x="565338" y="310102"/>
                </a:lnTo>
                <a:lnTo>
                  <a:pt x="530183" y="338391"/>
                </a:lnTo>
                <a:lnTo>
                  <a:pt x="495929" y="367724"/>
                </a:lnTo>
                <a:lnTo>
                  <a:pt x="462599" y="398076"/>
                </a:lnTo>
                <a:lnTo>
                  <a:pt x="430219" y="429425"/>
                </a:lnTo>
                <a:lnTo>
                  <a:pt x="398813" y="461745"/>
                </a:lnTo>
                <a:lnTo>
                  <a:pt x="368404" y="495013"/>
                </a:lnTo>
                <a:lnTo>
                  <a:pt x="339017" y="529204"/>
                </a:lnTo>
                <a:lnTo>
                  <a:pt x="310676" y="564294"/>
                </a:lnTo>
                <a:lnTo>
                  <a:pt x="283405" y="600260"/>
                </a:lnTo>
                <a:lnTo>
                  <a:pt x="257229" y="637076"/>
                </a:lnTo>
                <a:lnTo>
                  <a:pt x="232171" y="674719"/>
                </a:lnTo>
                <a:lnTo>
                  <a:pt x="208256" y="713165"/>
                </a:lnTo>
                <a:lnTo>
                  <a:pt x="185508" y="752389"/>
                </a:lnTo>
                <a:lnTo>
                  <a:pt x="163952" y="792368"/>
                </a:lnTo>
                <a:lnTo>
                  <a:pt x="143610" y="833077"/>
                </a:lnTo>
                <a:lnTo>
                  <a:pt x="124509" y="874491"/>
                </a:lnTo>
                <a:lnTo>
                  <a:pt x="106671" y="916588"/>
                </a:lnTo>
                <a:lnTo>
                  <a:pt x="90121" y="959342"/>
                </a:lnTo>
                <a:lnTo>
                  <a:pt x="74883" y="1002730"/>
                </a:lnTo>
                <a:lnTo>
                  <a:pt x="60982" y="1046728"/>
                </a:lnTo>
                <a:lnTo>
                  <a:pt x="48441" y="1091310"/>
                </a:lnTo>
                <a:lnTo>
                  <a:pt x="37285" y="1136454"/>
                </a:lnTo>
                <a:lnTo>
                  <a:pt x="27538" y="1182135"/>
                </a:lnTo>
                <a:lnTo>
                  <a:pt x="19224" y="1228328"/>
                </a:lnTo>
                <a:lnTo>
                  <a:pt x="12368" y="1275011"/>
                </a:lnTo>
                <a:lnTo>
                  <a:pt x="6993" y="1322157"/>
                </a:lnTo>
                <a:lnTo>
                  <a:pt x="3124" y="1369745"/>
                </a:lnTo>
                <a:lnTo>
                  <a:pt x="785" y="1417748"/>
                </a:lnTo>
                <a:lnTo>
                  <a:pt x="0" y="1466143"/>
                </a:lnTo>
                <a:lnTo>
                  <a:pt x="0" y="10942075"/>
                </a:lnTo>
                <a:lnTo>
                  <a:pt x="4525548" y="10942075"/>
                </a:lnTo>
                <a:lnTo>
                  <a:pt x="4525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403BF83A-E7D5-9E47-AD7B-8C9717922D7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200400" y="0"/>
            <a:ext cx="8992800" cy="685867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Zona Pro Light" panose="02010A03040002020004" pitchFamily="2" charset="0"/>
              </a:defRPr>
            </a:lvl1pPr>
          </a:lstStyle>
          <a:p>
            <a:r>
              <a:rPr lang="en-US"/>
              <a:t>DOUBLE CLICK ON ICON IN CENTRE OF SLIDE TO INSERT IMAGE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B6766E3-59DA-2240-B554-F8E256015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395861"/>
            <a:ext cx="2743200" cy="5233539"/>
          </a:xfrm>
          <a:prstGeom prst="rect">
            <a:avLst/>
          </a:prstGeom>
        </p:spPr>
        <p:txBody>
          <a:bodyPr lIns="180000" tIns="46800" rIns="180000" bIns="360000"/>
          <a:lstStyle>
            <a:lvl1pPr>
              <a:defRPr sz="1800" b="0" i="0">
                <a:latin typeface="Zona Pro Light" panose="02010A03040002020004" pitchFamily="2" charset="0"/>
              </a:defRPr>
            </a:lvl1pPr>
            <a:lvl2pPr>
              <a:defRPr sz="1500" b="0" i="0">
                <a:latin typeface="Zona Pro Light" panose="02010A03040002020004" pitchFamily="2" charset="0"/>
              </a:defRPr>
            </a:lvl2pPr>
            <a:lvl3pPr>
              <a:defRPr sz="1200" b="0" i="0">
                <a:latin typeface="Zona Pro Light" panose="02010A03040002020004" pitchFamily="2" charset="0"/>
              </a:defRPr>
            </a:lvl3pPr>
            <a:lvl4pPr marL="831750" indent="0">
              <a:buNone/>
              <a:defRPr sz="1000"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B1D4FEF4-616C-1F42-B142-7257B88C8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</a:lstStyle>
          <a:p>
            <a:fld id="{F7741A27-4C89-CD48-A2CA-13B2B3D1BD72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E232D5E-0FA3-944D-BC33-E4B90E0D6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8952"/>
            <a:ext cx="2743200" cy="558862"/>
          </a:xfrm>
          <a:prstGeom prst="rect">
            <a:avLst/>
          </a:prstGeom>
        </p:spPr>
        <p:txBody>
          <a:bodyPr lIns="180000" tIns="0" rIns="180000" bIns="0" anchor="ctr"/>
          <a:lstStyle>
            <a:lvl1pPr marL="0" marR="0" indent="0" algn="l" defTabSz="554500" rtl="0" eaLnBrk="1" fontAlgn="auto" latinLnBrk="0" hangingPunct="1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cap="all" baseline="0">
                <a:solidFill>
                  <a:schemeClr val="tx2"/>
                </a:solidFill>
                <a:latin typeface="Zona Pro Black" panose="02010A03040002020004" pitchFamily="2" charset="0"/>
              </a:defRPr>
            </a:lvl1pPr>
          </a:lstStyle>
          <a:p>
            <a:pPr marL="0" marR="0" lvl="0" indent="0" algn="l" defTabSz="554500" rtl="0" eaLnBrk="1" fontAlgn="auto" latinLnBrk="0" hangingPunct="1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98" b="1" spc="18">
                <a:latin typeface="ZonaPro-Black"/>
                <a:cs typeface="ZonaPro-Black"/>
              </a:rPr>
              <a:t>COMMENTARY HEADLINE</a:t>
            </a:r>
          </a:p>
        </p:txBody>
      </p:sp>
      <p:pic>
        <p:nvPicPr>
          <p:cNvPr id="13" name="Resim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334" y="557773"/>
            <a:ext cx="1276129" cy="1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42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1212-81B0-CF7A-896B-35C7A86D1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63" y="2920345"/>
            <a:ext cx="9837738" cy="688157"/>
          </a:xfrm>
        </p:spPr>
        <p:txBody>
          <a:bodyPr>
            <a:noAutofit/>
          </a:bodyPr>
          <a:lstStyle>
            <a:lvl1pPr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add thank you</a:t>
            </a:r>
            <a:endParaRPr lang="en-US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4C78D9A-1A16-D386-BEDC-E9FF5E705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17500"/>
            <a:ext cx="1656000" cy="1656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8A1C07F-88C6-EAC7-5139-D4DEA106E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613" y="36845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8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5458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8B-7441-4DA6-2C4E-61D027B4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58062-643E-DA40-2749-117D87F5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417C-2041-CC4B-92DD-9BF18F773CC4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592B-E78B-3DBA-F0C1-A6493862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D16D1-1ECB-9209-5D39-BDD3A73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81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7478-0124-248B-1552-454ED115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4FD4-33D5-5D46-B79B-80816973C612}" type="datetime1">
              <a:rPr lang="en-GB" smtClean="0"/>
              <a:t>04/09/2024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DBE75-FFF2-21F5-8AEF-845D45D6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E745-1FD0-B6AD-2866-948E0E19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584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_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women smiling at the camera&#10;&#10;Description automatically generated">
            <a:extLst>
              <a:ext uri="{FF2B5EF4-FFF2-40B4-BE49-F238E27FC236}">
                <a16:creationId xmlns:a16="http://schemas.microsoft.com/office/drawing/2014/main" id="{B2BEFEF4-AF8D-8B5E-FC2C-DFAF2EAA9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24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8B-7441-4DA6-2C4E-61D027B4A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633" y="825373"/>
            <a:ext cx="11523406" cy="453551"/>
          </a:xfrm>
        </p:spPr>
        <p:txBody>
          <a:bodyPr/>
          <a:lstStyle>
            <a:lvl1pPr algn="l">
              <a:defRPr sz="1200" cap="none"/>
            </a:lvl1pPr>
          </a:lstStyle>
          <a:p>
            <a:r>
              <a:rPr lang="en-GB"/>
              <a:t>Insert subtitle here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592B-E78B-3DBA-F0C1-A6493862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D16D1-1ECB-9209-5D39-BDD3A73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823A323-62BB-8DBF-80D2-53A92EA6B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095" y="49426"/>
            <a:ext cx="10838943" cy="227809"/>
          </a:xfrm>
        </p:spPr>
        <p:txBody>
          <a:bodyPr rIns="28800"/>
          <a:lstStyle>
            <a:lvl1pPr algn="r">
              <a:defRPr sz="1200">
                <a:solidFill>
                  <a:schemeClr val="bg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9655665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28AB5D-A596-8F42-97F5-A064551310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4" y="365222"/>
            <a:ext cx="11593513" cy="68421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l">
              <a:lnSpc>
                <a:spcPts val="2765"/>
              </a:lnSpc>
              <a:buNone/>
              <a:defRPr sz="2000" b="0" i="0" spc="0">
                <a:ln w="19050">
                  <a:noFill/>
                </a:ln>
                <a:solidFill>
                  <a:schemeClr val="tx1"/>
                </a:solidFill>
                <a:latin typeface="Zona Pro Black" panose="02010A03040002020004" pitchFamily="50" charset="0"/>
              </a:defRPr>
            </a:lvl1pPr>
          </a:lstStyle>
          <a:p>
            <a:pPr lvl="0"/>
            <a:r>
              <a:rPr lang="en-US"/>
              <a:t>HEADLINE FOR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28C5C6-FF74-F343-8302-FFE2AC7B53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2" y="42959"/>
            <a:ext cx="11593513" cy="23083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000" b="1" i="0">
                <a:blipFill>
                  <a:blip r:embed="rId2"/>
                  <a:stretch>
                    <a:fillRect/>
                  </a:stretch>
                </a:blipFill>
                <a:latin typeface="Zona Pro Black" panose="02010A03040002020004" pitchFamily="2" charset="0"/>
              </a:defRPr>
            </a:lvl1pPr>
          </a:lstStyle>
          <a:p>
            <a:pPr lvl="0"/>
            <a:r>
              <a:rPr lang="en-GB"/>
              <a:t>COPY SUBHEAD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5B0319-C647-7449-977F-2B6F7705B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0" y="6276014"/>
            <a:ext cx="400736" cy="36706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6E8901D-6020-4CFF-946D-164D4E03FC47}"/>
              </a:ext>
            </a:extLst>
          </p:cNvPr>
          <p:cNvSpPr txBox="1">
            <a:spLocks/>
          </p:cNvSpPr>
          <p:nvPr userDrawn="1"/>
        </p:nvSpPr>
        <p:spPr>
          <a:xfrm>
            <a:off x="10724464" y="6392127"/>
            <a:ext cx="8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54440" rtl="0" eaLnBrk="1" latinLnBrk="0" hangingPunct="1">
              <a:defRPr sz="1200" b="0" i="0" kern="1200">
                <a:solidFill>
                  <a:schemeClr val="tx1"/>
                </a:solidFill>
                <a:latin typeface="Zona Pro Regular" panose="02010A03040002020004" pitchFamily="2" charset="0"/>
                <a:ea typeface="+mn-ea"/>
                <a:cs typeface="+mn-cs"/>
              </a:defRPr>
            </a:lvl1pPr>
            <a:lvl2pPr marL="277220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40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61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82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102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322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543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763" algn="l" defTabSz="554440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741A27-4C89-CD48-A2CA-13B2B3D1BD72}" type="slidenum">
              <a:rPr lang="en-BR" smtClean="0"/>
              <a:pPr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293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o do Título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0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54952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uty 1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B55B618-51CF-CE40-93C1-99666D490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339B13-86CD-FE4A-97D2-E82599F8B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1066800"/>
            <a:ext cx="9681237" cy="564618"/>
          </a:xfrm>
          <a:prstGeom prst="rect">
            <a:avLst/>
          </a:prstGeom>
        </p:spPr>
        <p:txBody>
          <a:bodyPr lIns="360000" tIns="0" rIns="360000" bIns="0" anchor="ctr"/>
          <a:lstStyle>
            <a:lvl1pPr marL="0" indent="0">
              <a:lnSpc>
                <a:spcPts val="2583"/>
              </a:lnSpc>
              <a:buNone/>
              <a:defRPr sz="3200" b="0" i="0" cap="all" spc="600" baseline="0">
                <a:ln w="12700">
                  <a:noFill/>
                </a:ln>
                <a:solidFill>
                  <a:schemeClr val="bg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/>
              <a:t>HEADLINE FOR 1 COLUMN SLIDE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363D71-A187-E543-B7E9-6E4ED05BC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482" y="6110336"/>
            <a:ext cx="488105" cy="46207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F50962E-5DA1-384F-ACD0-C6198D5CB1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799" y="2104493"/>
            <a:ext cx="10820401" cy="4372507"/>
          </a:xfrm>
          <a:prstGeom prst="rect">
            <a:avLst/>
          </a:prstGeom>
        </p:spPr>
        <p:txBody>
          <a:bodyPr lIns="360000" tIns="46800" rIns="360000" bIns="360000"/>
          <a:lstStyle>
            <a:lvl1pPr marL="0" indent="0">
              <a:buNone/>
              <a:tabLst>
                <a:tab pos="3876687" algn="l"/>
              </a:tabLst>
              <a:defRPr sz="2000" b="0" i="0">
                <a:solidFill>
                  <a:schemeClr val="bg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DC7973DD-14F5-1040-AECC-35AED26FEC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8E819880-757B-C042-A3EA-49BABC84E028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965" y="494222"/>
            <a:ext cx="1252569" cy="13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21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D930-A589-49BC-87F6-DF26EF523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FE1E0-DD00-459F-9E2A-D53383A6A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B0B87-AD2D-4D0E-B07F-DC909A4A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D700-69A7-478B-B8D8-78398A1EBA0B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7FF3E-BE37-419E-9B17-466528C5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2898A-2A00-4EE2-B50B-F60B80F9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648F-3DF1-456D-BD35-B39BC4AF7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28AB5D-A596-8F42-97F5-A064551310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806102"/>
            <a:ext cx="10591800" cy="49058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765"/>
              </a:lnSpc>
              <a:buNone/>
              <a:defRPr sz="3200" b="0" i="0" spc="600">
                <a:ln w="19050">
                  <a:noFill/>
                </a:ln>
                <a:solidFill>
                  <a:schemeClr val="tx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/>
              <a:t>HEADLINE FOR SLIDE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7DEB7F3-E4AF-D448-9174-241CB89C0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905000"/>
            <a:ext cx="10591800" cy="47243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latin typeface="Zona Pro Light" panose="02010A03040002020004" pitchFamily="2" charset="0"/>
              </a:defRPr>
            </a:lvl1pPr>
            <a:lvl2pPr marL="277250" indent="0">
              <a:buNone/>
              <a:defRPr b="0" i="0">
                <a:latin typeface="Zona Pro Light" panose="02010A03040002020004" pitchFamily="2" charset="0"/>
              </a:defRPr>
            </a:lvl2pPr>
            <a:lvl3pPr marL="554500" indent="0">
              <a:buNone/>
              <a:defRPr b="0" i="0">
                <a:latin typeface="Zona Pro Light" panose="02010A03040002020004" pitchFamily="2" charset="0"/>
              </a:defRPr>
            </a:lvl3pPr>
            <a:lvl4pPr>
              <a:defRPr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28C5C6-FF74-F343-8302-FFE2AC7B53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296686"/>
            <a:ext cx="10591800" cy="60831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1" i="0">
                <a:blipFill>
                  <a:blip r:embed="rId2"/>
                  <a:stretch>
                    <a:fillRect/>
                  </a:stretch>
                </a:blipFill>
                <a:latin typeface="Zona Pro Black" panose="02010A03040002020004" pitchFamily="2" charset="0"/>
              </a:defRPr>
            </a:lvl1pPr>
          </a:lstStyle>
          <a:p>
            <a:pPr lvl="0"/>
            <a:r>
              <a:rPr lang="en-GB"/>
              <a:t>COPY SUBHEAD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5B0319-C647-7449-977F-2B6F7705B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837120E-1497-744F-9425-0AA30676B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" panose="02010A03040002020004" pitchFamily="2" charset="0"/>
              </a:defRPr>
            </a:lvl1pPr>
          </a:lstStyle>
          <a:p>
            <a:fld id="{F7741A27-4C89-CD48-A2CA-13B2B3D1BD72}" type="slidenum">
              <a:rPr lang="en-BR" smtClean="0"/>
              <a:pPr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5870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4D49F53-76E6-4DC5-92E6-D43C94D760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0634758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4D49F53-76E6-4DC5-92E6-D43C94D760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4312F9A-3C8C-45A6-917C-2E0E961BC8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642" y="114596"/>
            <a:ext cx="11367904" cy="636763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buNone/>
              <a:defRPr lang="en-US" sz="2911" b="1" i="0" kern="1200" spc="182" dirty="0">
                <a:solidFill>
                  <a:schemeClr val="tx1"/>
                </a:solidFill>
                <a:latin typeface="Zona Pro Black" panose="02010A03040002020004" pitchFamily="2" charset="0"/>
                <a:ea typeface="+mn-ea"/>
                <a:cs typeface="+mn-cs"/>
              </a:defRPr>
            </a:lvl1pPr>
          </a:lstStyle>
          <a:p>
            <a:pPr marL="0" lvl="0" indent="0" algn="l" defTabSz="554492" rtl="0" eaLnBrk="1" latinLnBrk="0" hangingPunct="1">
              <a:lnSpc>
                <a:spcPct val="150000"/>
              </a:lnSpc>
              <a:spcBef>
                <a:spcPts val="606"/>
              </a:spcBef>
              <a:buFont typeface="Arial" panose="020B0604020202020204" pitchFamily="34" charset="0"/>
              <a:buNone/>
            </a:pPr>
            <a:r>
              <a:rPr lang="en-US"/>
              <a:t>HEADLINE FOR SLIDE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395FA-8A85-4168-9E84-DFB88C2655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495257" y="6380519"/>
            <a:ext cx="1201486" cy="283023"/>
          </a:xfrm>
        </p:spPr>
        <p:txBody>
          <a:bodyPr/>
          <a:lstStyle>
            <a:lvl1pPr algn="ctr">
              <a:defRPr sz="1092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A9752-D01C-0641-AF90-D093E88306B5}" type="slidenum">
              <a:rPr kumimoji="0" lang="en-US" sz="109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9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2E8F5E4-6055-4E45-8E9C-213EBCB41C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6711" y="2551057"/>
            <a:ext cx="11918582" cy="554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554492" fontAlgn="auto">
              <a:spcBef>
                <a:spcPts val="605"/>
              </a:spcBef>
              <a:spcAft>
                <a:spcPts val="0"/>
              </a:spcAft>
              <a:buNone/>
              <a:tabLst/>
              <a:defRPr lang="en-US" sz="4002" b="1" i="0" u="none" strike="noStrike" cap="none" spc="0" baseline="0">
                <a:solidFill>
                  <a:srgbClr val="FFFFFF"/>
                </a:solidFill>
                <a:uFillTx/>
                <a:latin typeface="Zona Pro Black" pitchFamily="2"/>
              </a:defRPr>
            </a:lvl1pPr>
          </a:lstStyle>
          <a:p>
            <a:pPr lvl="0"/>
            <a:r>
              <a:rPr lang="en-US"/>
              <a:t>COVER PAGE SUB-HEAD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64F6BCE-3106-47C5-8534-8C7A410A2ED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744" y="3142646"/>
            <a:ext cx="11918582" cy="8131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554492" fontAlgn="auto">
              <a:spcBef>
                <a:spcPts val="605"/>
              </a:spcBef>
              <a:spcAft>
                <a:spcPts val="0"/>
              </a:spcAft>
              <a:buNone/>
              <a:tabLst/>
              <a:defRPr lang="en-US" sz="5821" b="1" i="0" u="none" strike="noStrike" cap="none" spc="0" baseline="0">
                <a:ln w="0">
                  <a:solidFill>
                    <a:srgbClr val="FFFFFF"/>
                  </a:solidFill>
                  <a:prstDash val="solid"/>
                </a:ln>
                <a:noFill/>
                <a:uFillTx/>
                <a:latin typeface="Zona Pro Black" pitchFamily="2"/>
              </a:defRPr>
            </a:lvl1pPr>
          </a:lstStyle>
          <a:p>
            <a:pPr lvl="0"/>
            <a:r>
              <a:rPr lang="en-US"/>
              <a:t>COVER PAGE HEADER</a:t>
            </a:r>
          </a:p>
        </p:txBody>
      </p:sp>
      <p:pic>
        <p:nvPicPr>
          <p:cNvPr id="4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CDA9B-DADF-4670-865D-7AA123889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367" y="6109051"/>
            <a:ext cx="2085270" cy="4633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820836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212653-B2AC-4C46-B574-A9A2BE36E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123A2A4-07E6-464D-AB77-5F3A294C9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" panose="02010A03040002020004" pitchFamily="2" charset="0"/>
              </a:defRPr>
            </a:lvl1pPr>
          </a:lstStyle>
          <a:p>
            <a:fld id="{F7741A27-4C89-CD48-A2CA-13B2B3D1BD72}" type="slidenum">
              <a:rPr lang="en-BR" smtClean="0"/>
              <a:pPr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4574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B3BC-02A4-2366-39B7-8F92FA23A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8EA12-B627-CD8F-B3BC-2AA3D5D1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155AC-7877-C319-5F6C-5D72B68B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128CC-BA64-B087-6C9B-37D7E2F0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6E6A5-BF9F-5680-52CB-89CF46E4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83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620E-4EF7-C3E9-1718-942C339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8BC3A-850E-2DA4-9CEB-EE71ACE30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82C99-80E6-61CA-DEEA-B2C8D72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22F5C-4DED-E044-687A-CD95D9C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67820-915B-1650-86E1-7672A9E3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9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9E5D-E6D7-C741-0513-D63B68F6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BF96C-7BF6-AD77-5260-F6DF31F72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F28B-BC4E-A88A-ECAC-BAB514E09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65515-E1FE-D964-29BB-F9FF7B1D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C9641-5FB3-264C-487F-09656FD5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53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B8D57-62C8-CAB3-C684-8DDFD9F14A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31572A-548A-30DA-3248-64E9200203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725" y="414870"/>
            <a:ext cx="11258550" cy="6028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E3BB4-C7F0-74FF-11AA-8C6348157F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4"/>
            <a:ext cx="9144000" cy="2387603"/>
          </a:xfrm>
        </p:spPr>
        <p:txBody>
          <a:bodyPr anchor="b">
            <a:noAutofit/>
          </a:bodyPr>
          <a:lstStyle>
            <a:lvl1pPr algn="ctr">
              <a:defRPr sz="6600" b="1" i="0">
                <a:gradFill flip="none" rotWithShape="1">
                  <a:gsLst>
                    <a:gs pos="17000">
                      <a:srgbClr val="F2E0B3"/>
                    </a:gs>
                    <a:gs pos="5000">
                      <a:srgbClr val="A78B54"/>
                    </a:gs>
                    <a:gs pos="85000">
                      <a:srgbClr val="A78B54"/>
                    </a:gs>
                  </a:gsLst>
                  <a:lin ang="10800000" scaled="1"/>
                  <a:tileRect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FRONT TITLE</a:t>
            </a:r>
            <a:br>
              <a:rPr lang="en-GB"/>
            </a:br>
            <a:r>
              <a:rPr lang="en-GB"/>
              <a:t>COVER TEXT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25117-0EDC-3BD4-0C7C-186D944100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9056"/>
            <a:ext cx="9144000" cy="748508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186947-5C13-3B1F-4E29-E144B87862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7265" y="5320826"/>
            <a:ext cx="757470" cy="748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A77D64-F91F-1A19-FCF7-83829DAE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526" y="5533271"/>
            <a:ext cx="2337662" cy="1324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3DDD8B-1B31-0662-36C5-9A5E6D5C66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54" y="4937764"/>
            <a:ext cx="600668" cy="19261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FF7DBE-795E-CAC0-7EED-F1406B1D90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95" y="4629150"/>
            <a:ext cx="654387" cy="2228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9489C8-FA98-D2A3-A22B-D997A92F16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813" y="5320823"/>
            <a:ext cx="9017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C564FF-05FF-BD90-B71F-4EF3895DE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0336" y="4"/>
            <a:ext cx="1611665" cy="16327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33A6D8-7B2F-682C-342F-4B95BC6E97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791209" y="1257244"/>
            <a:ext cx="1360135" cy="1360133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FF577CE-851A-C760-86B0-BD2A5A1D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3082F32-01D5-6C40-B820-3A36D5CCCA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7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FF14A-5FC3-F4E9-DB5E-977B7C75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F2CB5-60BF-B2CE-CBBA-8DABC3C78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1A022-1234-0F4D-CAE5-226E97D07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4DC61-02B0-D716-D190-05856AC2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E04E3-D358-DC0D-577C-75A34932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72E0C-A28F-682E-9B78-4A2AD92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55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D67E-5B52-21C8-9FD3-EC1AA6B3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D11A3-FC5B-EECA-2E38-E7ACD5A17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FD98E-2B72-1618-6745-0D7253C50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31ADDA-51D9-8021-A9B2-119BCB2CA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3B6BA-AA98-6293-E112-A2B5A2C6D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41018-47CA-CA21-36BF-5683FE08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CD50D5-9BA4-C1FD-EC60-AAB67C60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F2B6C-CB01-2AF2-A1AC-BB853C2A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503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3B91-1761-8EEB-03FC-11261D73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4B597-F600-4C5D-DD31-2D0923D0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69BB8-A346-DADD-F025-785EA8B6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9D46F-DFCC-E0D7-929D-501EBF83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821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FD9F3-028B-0113-AC49-BB3A8E43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932D7-370B-9C9A-E0CC-A4C1CC3B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4144E-D276-B489-BF03-9B609988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3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42BA-BF8C-D04F-A6D9-B442AFD7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CCE6-E276-8DF1-1507-7EE439688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4BEA2-31F3-74AB-8771-16DD9B4F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DD756-D72B-7C00-06E4-F944B9CE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1BA9-0F8C-C9E1-C689-81D1DA75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32264-5A38-C243-FAA6-0169E36E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303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D3F9-7798-BA57-2975-247EEAA3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7C22C-3A0F-14F0-65FB-299502A11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B6B9B-D6D0-F4C6-C715-C1D0F07C2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6BE43-4370-398F-39D6-9F9FC037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0FC5F-B907-7E18-AF93-B168D4A1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62C3B-BD49-04F3-978C-1C67B275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7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1F461-1073-24AC-1A7F-BBD3A5D7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4C14F-FEB0-90B0-9168-1ECB8E0EE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6E844-76EA-8743-7CBA-519CF096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9B07-1580-A1A2-E3DE-01E95003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13C1D-A6A3-86A4-D046-102E4E2A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510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D5504-DE69-A75A-603A-CA3E949A1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20017-6BBA-3795-36C5-AE35A7D10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BE60-BF06-1220-2DFF-6454AE80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7B101-FC2F-EAAC-CDCE-31D8AED0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5391D-C7DA-9833-B073-65597676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684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FE494-C931-B2C2-45E7-FAF706FC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15F6F-1FDE-33E7-DBAA-24F17940F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B414-EF45-2845-78A5-BB52AB31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C50AC-7ADC-E35E-F998-0D66ADFA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12047-F283-C585-B466-6AC6EFC5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0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9976-CA3B-AFE0-D1FE-62296C36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ACF0-9CC7-7B5E-FF0B-41EBD711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3CB03-EC30-CBC9-FFA6-DECB6D70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BB1E-D360-EDF0-7883-536B4495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8E7EF-59BD-743F-A17A-DC76C297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0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91466-CCAD-93A8-1B4A-DA3A6A84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5F659-4959-0187-38D9-456ABDA6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3082F32-01D5-6C40-B820-3A36D5CCCA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9A834B-3B26-0410-9218-113AC1D1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44506"/>
            <a:ext cx="10883900" cy="5207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C32B-62A5-703B-931B-33F6B685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0779B-2EAF-75A0-B00B-673D65540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2EEE4-D35B-1EAB-4B0C-329AEF32D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5166-982D-8118-46F4-BA6BF7C7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8B8C6-C2AF-04D5-9347-25AA2D37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4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CA71-0464-2A47-9878-56BDF2E9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6C51D-9849-472B-10AA-AFD256740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6251A-49C1-8DDA-CF13-A8836897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52D3F-9865-917C-F51E-0BD02C2F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2BF64-F4BC-B793-1641-CBF7EFD6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9F26-C229-C552-C601-F34AFF3D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19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13FFB-46B1-2C5C-979E-A3745B7F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B2E1-A507-9623-14BD-FD17C40F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B295F-3B0B-7928-114F-45865121F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2DDAD-6B91-1D3A-443D-622A2AB6A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08520-6088-A9CF-D40D-EEF7A8B39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7D7B4-55B6-48ED-FAE7-7CDEA37A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5F5DA-E090-82BC-9477-A2241DF8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80364-ADC8-C329-D016-9488F448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50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D2F26-01EC-BFAF-2C86-934BCA52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824C4-1523-5B18-C2AC-78609E5B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95CAD-DBFB-2524-CFD4-37AC02E1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D1FA7-C493-D2E2-020E-AE5365E6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0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002C7-D6E4-0968-D5D5-74AA933B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4B897-1692-9C22-26B5-974F0FE0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AA103-9065-D488-A604-CDDCE1DB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44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A5B7-2A03-F6A2-B21F-46E8E045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8919-9938-252E-88DC-ACBF87C16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DD459-84EE-2849-E3DA-B4D13CCB9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50644-B9E5-91CA-E845-B2DD0222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CA9CE-DD23-D56B-65E5-0D96628B0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033D4-AE32-1704-32C3-E6E20E4B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88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3B1C-9BFA-2520-B72F-EEFCBB81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7EB68-F1DB-8FC5-F3B2-63B1F6763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79E58-F5B1-7BCD-5123-638DE9EFF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BFDE5-82DA-D020-7116-E8B934B8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2B980-969F-4FFA-580F-34302DF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2264-CE24-5ED8-A97C-CC61C0AA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64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525D-899E-4593-90B7-4E774059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68F0E-ECC0-AFF8-26E4-36E48D8D8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7CDFD-04B3-83E3-ADA8-64B48EED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31A95-FEEE-12E6-2F11-3B8DFDED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A5BD5-9CEA-E8D7-BA55-33EEDE02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9F030-81D8-8B95-00D9-0777607C3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4D6C5-8AAD-E1D2-CF9B-5E1703AC1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531BD-AA09-EE5B-0B65-51567391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E0CA9-1EB8-D062-BED4-CFFF4FFE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E5540-684A-059B-AD13-486D0CF7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8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80" y="2489254"/>
            <a:ext cx="7563433" cy="1347458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3" y="472178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5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80" y="2489254"/>
            <a:ext cx="7563433" cy="1347458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3" y="472178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5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0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0C7EF-0ADD-4B65-9322-AC35BE0C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14E4-382B-4CC6-B6A6-C3057FF2E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7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78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4" y="722428"/>
            <a:ext cx="10086975" cy="778381"/>
          </a:xfrm>
        </p:spPr>
        <p:txBody>
          <a:bodyPr vert="horz"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896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1B846-985B-F3CC-110D-2B148940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D535-2C78-5747-B830-A69B67CA6FF0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42BFC-4320-72AD-7280-BC298278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9286-EB85-9817-A4DF-A2707D1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A1756-4DC3-315B-58D8-DDBE69921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944563"/>
            <a:ext cx="11522075" cy="5545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1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20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18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334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70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228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2479" y="1882963"/>
            <a:ext cx="9168860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Third Party retail Strategy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ELT Update</a:t>
            </a:r>
          </a:p>
          <a:p>
            <a:pPr lvl="0"/>
            <a:r>
              <a:rPr lang="en-US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1049912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BF24DF31-679F-724C-90B3-49B8707BDD41}"/>
              </a:ext>
            </a:extLst>
          </p:cNvPr>
          <p:cNvSpPr/>
          <p:nvPr userDrawn="1"/>
        </p:nvSpPr>
        <p:spPr>
          <a:xfrm>
            <a:off x="0" y="481"/>
            <a:ext cx="12192001" cy="685751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C60C69-A561-724D-BFC0-5CECD84A0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482" y="6110336"/>
            <a:ext cx="488105" cy="46207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163" y="552449"/>
            <a:ext cx="1277182" cy="14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0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16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186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98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871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53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435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107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53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89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1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334" y="538891"/>
            <a:ext cx="1276129" cy="14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31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35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754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CAC3-6E8C-BA47-A307-E28A922E2DC7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29C5E6-E99B-2144-5617-F63507437B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78915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B473-280B-C547-ACC5-F5C177C2BD45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53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A9477A-6640-4F4B-9FFD-4DDAE90F04E5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4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2F7497-AE86-984D-8AE3-060AF9F0BAEA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17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56B0C-D5BC-1B41-B6B0-10EC0BAE645D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27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3B3AE5-25C3-814D-9E8E-48A112C8E8B7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1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78A33B-7BB5-1C44-8850-9FF2CA540E4B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1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430283-0373-B645-9F3B-00B91F30FA30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7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334" y="557773"/>
            <a:ext cx="1276129" cy="1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02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07C504-1D30-9244-9D31-2637941955B4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15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9A95E1-3BF3-534E-8711-3503DA6E09D0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6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D772D3-D172-894F-BAEB-733A7AB93B42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37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39DF52-6249-044D-B9CB-B38106F622D9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57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7DBCA-2481-0440-88D2-8B89A0412171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926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C8A765-202D-6643-B6A2-31640049F569}" type="datetime1">
              <a:rPr lang="en-GB" smtClean="0"/>
              <a:pPr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74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95B4D-206F-8CEB-FBF5-9C51AEAC536E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EDB38-044D-A496-9AA6-A4DD8AA7042C}"/>
              </a:ext>
            </a:extLst>
          </p:cNvPr>
          <p:cNvSpPr/>
          <p:nvPr userDrawn="1"/>
        </p:nvSpPr>
        <p:spPr>
          <a:xfrm>
            <a:off x="3251200" y="944563"/>
            <a:ext cx="8605838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D244D-D219-4154-3D6F-2A8D77723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0" y="1332000"/>
            <a:ext cx="79295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7F95-2DC3-8A88-3F0E-7A9B35BE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0" y="2052000"/>
            <a:ext cx="7929563" cy="4256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F14B-1DF0-ACF6-A728-FAB02473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BDE1-CBA2-9F4D-A359-278BC7F8E60D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4496F-DAFE-3C37-D1F3-7C62B903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CE19-1CEC-89B0-FD9B-152C77B7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14606C-8B15-5754-2E8A-A0D7EC198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A485D4-2218-1005-3DC4-E3270E473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2052000"/>
            <a:ext cx="257883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534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21F4B4-A0D0-F9AE-4616-B7ABCEBFBD39}"/>
              </a:ext>
            </a:extLst>
          </p:cNvPr>
          <p:cNvSpPr/>
          <p:nvPr userDrawn="1"/>
        </p:nvSpPr>
        <p:spPr>
          <a:xfrm>
            <a:off x="334963" y="944563"/>
            <a:ext cx="56848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B8E88-36A3-346F-AADD-72E3EE1DDBDD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4BDA7-F5EB-D2EA-BDA9-67A1E7B8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18760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CD35-816A-3B75-CC86-FA8C8D85D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5318761" cy="4256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98A4-0BB0-65C0-0B22-9C4E8E2B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CBEA2-D70C-AAA8-103B-01F55E8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E89E-8B3B-124A-8978-B05D9F3C238D}" type="datetime1">
              <a:rPr lang="en-GB" smtClean="0"/>
              <a:t>04/09/2024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D8E04-C90A-FD45-5360-C86C5029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08901-624A-641E-8D0D-ED23E09E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AD4476B-ACF1-A98E-91AF-D16084C3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332000"/>
            <a:ext cx="5376063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64302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210FF7-E1D1-657A-95F2-A66E5BC459E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04929-019C-99DB-36DB-D7D941577C9A}"/>
              </a:ext>
            </a:extLst>
          </p:cNvPr>
          <p:cNvSpPr/>
          <p:nvPr userDrawn="1"/>
        </p:nvSpPr>
        <p:spPr>
          <a:xfrm>
            <a:off x="3253581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05FA0-95E4-71C3-D3FE-5218175908E1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B979D-FB32-6536-EAA7-315A68F03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1B8BB-3DA6-F79B-0C05-E3A8AE05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7824-1CF3-E348-AD69-5BC9CBB55D83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D27A2-A40A-2B36-4A82-50F4F53E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4568-F889-26AF-D4B8-4534B566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2E379-42A1-1FF8-070F-4B485045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C024744-CFA2-9D50-0E47-7DBD87A6C7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907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9DB4DA1-B29D-028A-FE02-CE18CC42479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97384D9-0330-E38A-EDB9-9AB862074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0754E2F-D7E4-DC64-BBA3-6DC616660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8923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55DAD8-F372-D0E0-E8C2-5C41A4A20840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8B4BA-5C00-8434-8A10-6A1420348F32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5BBD8-A3C6-76C7-4C7A-65F6AFA589A7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63D0-C8E7-D877-7A64-8749878CA02E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B2328-22D3-51BA-25EF-66FBBDD7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32000"/>
            <a:ext cx="2575561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EA9E9-7692-07BF-3E78-2A7B8997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9AF0-3469-1340-B4F8-4240C35DE285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B6938-4D3D-6FA5-1DAA-82BD829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7BF24-3C45-E97F-8545-DA3FFC21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0E5DB0-358C-C2CC-2C65-2D7890442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090F803-2E4A-1A6E-50C0-B4C37BDA69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97B34A2-69B5-EA54-131B-12071F7C0F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339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76D13B64-7827-6884-47BE-B9B4895922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54320" y="2052000"/>
            <a:ext cx="2521744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88D762B-304D-7023-9CFC-FA9F118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8A3AA8B-65BF-F81C-61C3-80944C21C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1385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CE99FF3-A945-D174-CADD-90BF4B80D3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2365" y="1332000"/>
            <a:ext cx="2525570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5983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FDEFE-1550-2548-95B4-FC1CFE82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40" y="0"/>
            <a:ext cx="7734300" cy="11734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269" y="117335"/>
            <a:ext cx="1258031" cy="12876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980"/>
          <a:stretch/>
        </p:blipFill>
        <p:spPr>
          <a:xfrm>
            <a:off x="1877376" y="1180893"/>
            <a:ext cx="3394711" cy="32128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41" y="228256"/>
            <a:ext cx="1589790" cy="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1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332000"/>
            <a:ext cx="5374911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CC2D7-80EA-4344-939D-B4D8CCDB7088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999" y="2052000"/>
            <a:ext cx="5374911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9293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1C409-6FB3-C76F-CF64-8D5162BB70B3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E8A3-AE3F-D64C-B65B-7551BDC16636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F920A9-B398-1E13-697A-00D6657C8A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D4B24DB-2753-C8C7-0722-8349700C0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607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E089A-8834-602B-4E1C-0E972B7C926E}"/>
              </a:ext>
            </a:extLst>
          </p:cNvPr>
          <p:cNvSpPr/>
          <p:nvPr userDrawn="1"/>
        </p:nvSpPr>
        <p:spPr>
          <a:xfrm>
            <a:off x="6198435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C9BD-AE42-DD42-8B98-D561F73ABC67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BC73265-7B5E-5977-2548-CD7E0F6A0E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9999" y="2052000"/>
            <a:ext cx="5376063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2136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2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2DB93D-0CAB-066F-8707-E76906106F0C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D93B70-4A22-6BE3-F47C-67545D7E89EC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2501394" cy="688157"/>
          </a:xfrm>
        </p:spPr>
        <p:txBody>
          <a:bodyPr/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0917-D3DA-B248-B94D-BF29E0CD285C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7DCBA6-0FA2-5C6D-4D79-1841665E07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0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935FB14-E149-54AF-9C61-926D9E0082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21775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EE9EF9-1CA2-E685-02BD-53A004846C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1786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77258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08400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AAF1-BAE5-554D-BF29-8D43180D45D5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5308400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9947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F5F1D-5E51-9D52-CB3D-A5AEF977CA5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4E59B-5F68-98B2-2617-D3964974BB4F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41D-92EE-6348-8394-B6F9D1F13D10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004D7EE4-9CB2-4EA6-EB1D-961AC81E315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8685C3A2-1D60-7ECE-187F-0CDE50CB12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24ED12C-6D32-968B-7FB9-72E40C7EB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13676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C48035-C0B2-4B41-85FE-03F74C7253DA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DB58723-2B97-171D-5284-C0AF3CF1B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576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DC8-60C4-2E4C-8BB8-FD25C5A1A72A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EAA75AB-46D1-E6F9-3698-7E1C9E419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00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06F89-C7FB-954D-B6DD-21E6CD29B8D9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8E4F42-D875-62CE-C3D2-9E89D616C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11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CB7C-41A2-C942-8CE7-081E9CED4C65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3DAF1D1-3825-5F03-F962-6BD96494A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43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k object 16">
            <a:extLst>
              <a:ext uri="{FF2B5EF4-FFF2-40B4-BE49-F238E27FC236}">
                <a16:creationId xmlns:a16="http://schemas.microsoft.com/office/drawing/2014/main" id="{6DBE0A89-BB44-8B4F-8506-E250E0E5425C}"/>
              </a:ext>
            </a:extLst>
          </p:cNvPr>
          <p:cNvSpPr/>
          <p:nvPr userDrawn="1"/>
        </p:nvSpPr>
        <p:spPr>
          <a:xfrm>
            <a:off x="0" y="2"/>
            <a:ext cx="3187788" cy="6857615"/>
          </a:xfrm>
          <a:custGeom>
            <a:avLst/>
            <a:gdLst/>
            <a:ahLst/>
            <a:cxnLst/>
            <a:rect l="l" t="t" r="r" b="b"/>
            <a:pathLst>
              <a:path w="5256530" h="11308715">
                <a:moveTo>
                  <a:pt x="0" y="11308556"/>
                </a:moveTo>
                <a:lnTo>
                  <a:pt x="5256384" y="11308556"/>
                </a:lnTo>
                <a:lnTo>
                  <a:pt x="525638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DB1748A2-056E-B948-903F-E586E4FF71D8}"/>
              </a:ext>
            </a:extLst>
          </p:cNvPr>
          <p:cNvSpPr/>
          <p:nvPr userDrawn="1"/>
        </p:nvSpPr>
        <p:spPr>
          <a:xfrm rot="10800000">
            <a:off x="221200" y="14287"/>
            <a:ext cx="2744548" cy="6635433"/>
          </a:xfrm>
          <a:custGeom>
            <a:avLst/>
            <a:gdLst/>
            <a:ahLst/>
            <a:cxnLst/>
            <a:rect l="l" t="t" r="r" b="b"/>
            <a:pathLst>
              <a:path w="4525645" h="10942320">
                <a:moveTo>
                  <a:pt x="4525548" y="0"/>
                </a:moveTo>
                <a:lnTo>
                  <a:pt x="1468855" y="0"/>
                </a:lnTo>
                <a:lnTo>
                  <a:pt x="1420370" y="783"/>
                </a:lnTo>
                <a:lnTo>
                  <a:pt x="1372278" y="3118"/>
                </a:lnTo>
                <a:lnTo>
                  <a:pt x="1324603" y="6980"/>
                </a:lnTo>
                <a:lnTo>
                  <a:pt x="1277369" y="12345"/>
                </a:lnTo>
                <a:lnTo>
                  <a:pt x="1230601" y="19189"/>
                </a:lnTo>
                <a:lnTo>
                  <a:pt x="1184322" y="27487"/>
                </a:lnTo>
                <a:lnTo>
                  <a:pt x="1138556" y="37216"/>
                </a:lnTo>
                <a:lnTo>
                  <a:pt x="1093329" y="48352"/>
                </a:lnTo>
                <a:lnTo>
                  <a:pt x="1048664" y="60869"/>
                </a:lnTo>
                <a:lnTo>
                  <a:pt x="1004585" y="74745"/>
                </a:lnTo>
                <a:lnTo>
                  <a:pt x="961117" y="89954"/>
                </a:lnTo>
                <a:lnTo>
                  <a:pt x="918284" y="106474"/>
                </a:lnTo>
                <a:lnTo>
                  <a:pt x="876109" y="124279"/>
                </a:lnTo>
                <a:lnTo>
                  <a:pt x="834618" y="143345"/>
                </a:lnTo>
                <a:lnTo>
                  <a:pt x="793834" y="163649"/>
                </a:lnTo>
                <a:lnTo>
                  <a:pt x="753781" y="185166"/>
                </a:lnTo>
                <a:lnTo>
                  <a:pt x="714485" y="207871"/>
                </a:lnTo>
                <a:lnTo>
                  <a:pt x="675968" y="231742"/>
                </a:lnTo>
                <a:lnTo>
                  <a:pt x="638255" y="256754"/>
                </a:lnTo>
                <a:lnTo>
                  <a:pt x="601370" y="282882"/>
                </a:lnTo>
                <a:lnTo>
                  <a:pt x="565338" y="310102"/>
                </a:lnTo>
                <a:lnTo>
                  <a:pt x="530183" y="338391"/>
                </a:lnTo>
                <a:lnTo>
                  <a:pt x="495929" y="367724"/>
                </a:lnTo>
                <a:lnTo>
                  <a:pt x="462599" y="398076"/>
                </a:lnTo>
                <a:lnTo>
                  <a:pt x="430219" y="429425"/>
                </a:lnTo>
                <a:lnTo>
                  <a:pt x="398813" y="461745"/>
                </a:lnTo>
                <a:lnTo>
                  <a:pt x="368404" y="495013"/>
                </a:lnTo>
                <a:lnTo>
                  <a:pt x="339017" y="529204"/>
                </a:lnTo>
                <a:lnTo>
                  <a:pt x="310676" y="564294"/>
                </a:lnTo>
                <a:lnTo>
                  <a:pt x="283405" y="600260"/>
                </a:lnTo>
                <a:lnTo>
                  <a:pt x="257229" y="637076"/>
                </a:lnTo>
                <a:lnTo>
                  <a:pt x="232171" y="674719"/>
                </a:lnTo>
                <a:lnTo>
                  <a:pt x="208256" y="713165"/>
                </a:lnTo>
                <a:lnTo>
                  <a:pt x="185508" y="752389"/>
                </a:lnTo>
                <a:lnTo>
                  <a:pt x="163952" y="792368"/>
                </a:lnTo>
                <a:lnTo>
                  <a:pt x="143610" y="833077"/>
                </a:lnTo>
                <a:lnTo>
                  <a:pt x="124509" y="874491"/>
                </a:lnTo>
                <a:lnTo>
                  <a:pt x="106671" y="916588"/>
                </a:lnTo>
                <a:lnTo>
                  <a:pt x="90121" y="959342"/>
                </a:lnTo>
                <a:lnTo>
                  <a:pt x="74883" y="1002730"/>
                </a:lnTo>
                <a:lnTo>
                  <a:pt x="60982" y="1046728"/>
                </a:lnTo>
                <a:lnTo>
                  <a:pt x="48441" y="1091310"/>
                </a:lnTo>
                <a:lnTo>
                  <a:pt x="37285" y="1136454"/>
                </a:lnTo>
                <a:lnTo>
                  <a:pt x="27538" y="1182135"/>
                </a:lnTo>
                <a:lnTo>
                  <a:pt x="19224" y="1228328"/>
                </a:lnTo>
                <a:lnTo>
                  <a:pt x="12368" y="1275011"/>
                </a:lnTo>
                <a:lnTo>
                  <a:pt x="6993" y="1322157"/>
                </a:lnTo>
                <a:lnTo>
                  <a:pt x="3124" y="1369745"/>
                </a:lnTo>
                <a:lnTo>
                  <a:pt x="785" y="1417748"/>
                </a:lnTo>
                <a:lnTo>
                  <a:pt x="0" y="1466143"/>
                </a:lnTo>
                <a:lnTo>
                  <a:pt x="0" y="10942075"/>
                </a:lnTo>
                <a:lnTo>
                  <a:pt x="4525548" y="10942075"/>
                </a:lnTo>
                <a:lnTo>
                  <a:pt x="4525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403BF83A-E7D5-9E47-AD7B-8C9717922D7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200400" y="0"/>
            <a:ext cx="8992800" cy="685867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Zona Pro Light" panose="02010A03040002020004" pitchFamily="2" charset="0"/>
              </a:defRPr>
            </a:lvl1pPr>
          </a:lstStyle>
          <a:p>
            <a:r>
              <a:rPr lang="en-US"/>
              <a:t>DOUBLE CLICK ON ICON IN CENTRE OF SLIDE TO INSERT IMAGE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B6766E3-59DA-2240-B554-F8E256015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395861"/>
            <a:ext cx="2743200" cy="5233539"/>
          </a:xfrm>
          <a:prstGeom prst="rect">
            <a:avLst/>
          </a:prstGeom>
        </p:spPr>
        <p:txBody>
          <a:bodyPr lIns="180000" tIns="46800" rIns="180000" bIns="360000"/>
          <a:lstStyle>
            <a:lvl1pPr>
              <a:defRPr sz="1800" b="0" i="0">
                <a:latin typeface="Zona Pro Light" panose="02010A03040002020004" pitchFamily="2" charset="0"/>
              </a:defRPr>
            </a:lvl1pPr>
            <a:lvl2pPr>
              <a:defRPr sz="1500" b="0" i="0">
                <a:latin typeface="Zona Pro Light" panose="02010A03040002020004" pitchFamily="2" charset="0"/>
              </a:defRPr>
            </a:lvl2pPr>
            <a:lvl3pPr>
              <a:defRPr sz="1200" b="0" i="0">
                <a:latin typeface="Zona Pro Light" panose="02010A03040002020004" pitchFamily="2" charset="0"/>
              </a:defRPr>
            </a:lvl3pPr>
            <a:lvl4pPr marL="831750" indent="0">
              <a:buNone/>
              <a:defRPr sz="1000"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B1D4FEF4-616C-1F42-B142-7257B88C8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</a:lstStyle>
          <a:p>
            <a:fld id="{F7741A27-4C89-CD48-A2CA-13B2B3D1BD72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E232D5E-0FA3-944D-BC33-E4B90E0D6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8952"/>
            <a:ext cx="2743200" cy="558862"/>
          </a:xfrm>
          <a:prstGeom prst="rect">
            <a:avLst/>
          </a:prstGeom>
        </p:spPr>
        <p:txBody>
          <a:bodyPr lIns="180000" tIns="0" rIns="180000" bIns="0" anchor="ctr"/>
          <a:lstStyle>
            <a:lvl1pPr marL="0" marR="0" indent="0" algn="l" defTabSz="554500" rtl="0" eaLnBrk="1" fontAlgn="auto" latinLnBrk="0" hangingPunct="1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cap="all" baseline="0">
                <a:solidFill>
                  <a:schemeClr val="tx2"/>
                </a:solidFill>
                <a:latin typeface="Zona Pro Black" panose="02010A03040002020004" pitchFamily="2" charset="0"/>
              </a:defRPr>
            </a:lvl1pPr>
          </a:lstStyle>
          <a:p>
            <a:pPr marL="0" marR="0" lvl="0" indent="0" algn="l" defTabSz="554500" rtl="0" eaLnBrk="1" fontAlgn="auto" latinLnBrk="0" hangingPunct="1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98" b="1" spc="18">
                <a:latin typeface="ZonaPro-Black"/>
                <a:cs typeface="ZonaPro-Black"/>
              </a:rPr>
              <a:t>COMMENTARY HEADLINE</a:t>
            </a:r>
          </a:p>
        </p:txBody>
      </p:sp>
      <p:pic>
        <p:nvPicPr>
          <p:cNvPr id="13" name="Resim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334" y="538891"/>
            <a:ext cx="1276129" cy="14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203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40268-BCAA-0445-B94E-395472C090C6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05688B3-570A-91EE-F109-D0C6D541F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4758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C85B-4864-6A4B-A2C4-F137E517167D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3230A98-A459-793C-3EF0-FA0F669D9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5654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E9357B-E4F6-E044-AD6D-227200FEA704}" type="datetime1">
              <a:rPr lang="en-GB" smtClean="0"/>
              <a:pPr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C08471F-7F01-F631-78E0-C2A6557E3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0446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54917D-6BB3-0E47-9EE2-1E5D934494DE}" type="datetime1">
              <a:rPr lang="en-GB" smtClean="0"/>
              <a:pPr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E410D4-D0DB-51EE-9F9E-91C22184C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6158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91371-B4B7-B349-B8E3-D9F35DA2B705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B1FE10D-D1A0-1ECE-8C37-D1F528D48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539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0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B939-4532-B240-AAC2-DACAEA6ACBAC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4F1D93-BDCC-56E1-DA2F-1F33ED2021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729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29A922-6D45-EE4F-A4DE-2952A7910426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8E4BC8-97B6-5C53-8254-084EC94BDD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9124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C5DEEF-0737-FB43-91F6-B2AB3B2ECD86}" type="datetime1">
              <a:rPr lang="en-GB" smtClean="0"/>
              <a:pPr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1A0089-E1E3-25AF-4FF9-1243F3130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8510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C53CA-4651-1803-F4E7-4765FDAB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0F03-FF6F-7D42-AF1B-4D8387B38B2E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2D64E-A574-FC67-35B7-E9E8402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409BD-0731-E266-CB83-C9D58A2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F0838-083A-7FC2-32B7-2C3E6C2DBB98}"/>
              </a:ext>
            </a:extLst>
          </p:cNvPr>
          <p:cNvSpPr/>
          <p:nvPr userDrawn="1"/>
        </p:nvSpPr>
        <p:spPr>
          <a:xfrm>
            <a:off x="334963" y="944563"/>
            <a:ext cx="11522075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20BED9-5C8B-270D-8FC3-1CEA116A7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117600"/>
            <a:ext cx="11160125" cy="519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7710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1B846-985B-F3CC-110D-2B148940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D535-2C78-5747-B830-A69B67CA6FF0}" type="datetime1">
              <a:rPr lang="en-GB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42BFC-4320-72AD-7280-BC298278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9286-EB85-9817-A4DF-A2707D1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A1756-4DC3-315B-58D8-DDBE69921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944563"/>
            <a:ext cx="11522075" cy="55451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4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ags" Target="../tags/tag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28.png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98.xml"/><Relationship Id="rId6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8" Type="http://schemas.openxmlformats.org/officeDocument/2006/relationships/slideLayout" Target="../slideLayouts/slideLayout101.xml"/><Relationship Id="rId6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61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slideLayout" Target="../slideLayouts/slideLayout99.xml"/><Relationship Id="rId64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59" Type="http://schemas.openxmlformats.org/officeDocument/2006/relationships/slideLayout" Target="../slideLayouts/slideLayout102.xml"/><Relationship Id="rId67" Type="http://schemas.openxmlformats.org/officeDocument/2006/relationships/image" Target="../media/image30.png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6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60" Type="http://schemas.openxmlformats.org/officeDocument/2006/relationships/slideLayout" Target="../slideLayouts/slideLayout103.xml"/><Relationship Id="rId6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E7F16B-1168-8722-CDDA-B026E82EB2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FFEA7-2AE8-64AD-65E9-DE18A71C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44506"/>
            <a:ext cx="10883900" cy="5207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F242A-410E-C31F-9870-255B5302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484313"/>
            <a:ext cx="10910887" cy="46926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6C21-314B-7883-A971-4BE3FAD2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3FA29-62F0-7030-766A-7B9F274C8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9901" y="6413498"/>
            <a:ext cx="368302" cy="2190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3082F32-01D5-6C40-B820-3A36D5CCCA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1A942-D7DF-1D19-6E3D-5A1739BA45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53801" y="6040916"/>
            <a:ext cx="620035" cy="6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751" r:id="rId2"/>
    <p:sldLayoutId id="2147483757" r:id="rId3"/>
    <p:sldLayoutId id="21474841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dirty="0">
          <a:gradFill flip="none" rotWithShape="1">
            <a:gsLst>
              <a:gs pos="17000">
                <a:srgbClr val="F2E0B3"/>
              </a:gs>
              <a:gs pos="5000">
                <a:srgbClr val="A78B54"/>
              </a:gs>
              <a:gs pos="85000">
                <a:srgbClr val="A78B54"/>
              </a:gs>
            </a:gsLst>
            <a:lin ang="10800000" scaled="1"/>
            <a:tileRect/>
          </a:gra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100" b="0" i="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050" b="0" i="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000" b="0" i="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000" b="0" i="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78" userDrawn="1">
          <p15:clr>
            <a:srgbClr val="F26B43"/>
          </p15:clr>
        </p15:guide>
        <p15:guide id="4" pos="7513" userDrawn="1">
          <p15:clr>
            <a:srgbClr val="F26B43"/>
          </p15:clr>
        </p15:guide>
        <p15:guide id="5" orient="horz" pos="143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  <p15:guide id="7" orient="horz" pos="938" userDrawn="1">
          <p15:clr>
            <a:srgbClr val="F26B43"/>
          </p15:clr>
        </p15:guide>
        <p15:guide id="8" pos="1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9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8" r:id="rId10"/>
    <p:sldLayoutId id="2147484239" r:id="rId11"/>
    <p:sldLayoutId id="21474842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FB45A-EC1C-F8B3-E744-1CDAFF12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3452E-40E5-909F-29A1-59977183C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33E1A-1E01-19C6-8FB1-906D7B884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7E488-6F52-415B-BD41-0700FE65EB6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BDBB4-C9CF-CC8A-EEB3-C13CEA496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A676A-D0A3-B4D6-D03B-724BA7C4C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1A36-4C60-423E-9F12-91AAD29E2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2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32EEF-72BB-75C9-0654-F3D1F666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A9817-28C5-6952-6CCB-A447D39E5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FA0E-6FD8-2B5C-448D-576B0FAC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A09B3-67D1-7043-ABCA-6574C5257A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5F6E9-E513-634E-9BDC-677C390E1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EDC5-3A7C-0B49-344E-325D8B32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45D0-761C-0840-A71B-09CC52860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5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5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FCCBC03-DC94-48FA-E99E-8BEA8623BA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FCCBC03-DC94-48FA-E99E-8BEA8623BA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21344"/>
            <a:ext cx="11244063" cy="428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F001E8AA-BFEA-EE4C-83BA-932E8BD0429A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6" y="6573693"/>
            <a:ext cx="1371601" cy="284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1" y="211054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 userDrawn="1"/>
        </p:nvCxnSpPr>
        <p:spPr>
          <a:xfrm>
            <a:off x="1018095" y="751054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9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5" r:id="rId3"/>
    <p:sldLayoutId id="2147484486" r:id="rId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25">
          <p15:clr>
            <a:srgbClr val="F26B43"/>
          </p15:clr>
        </p15:guide>
        <p15:guide id="9" pos="7355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orient="horz" pos="70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21344"/>
            <a:ext cx="11244063" cy="428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F001E8AA-BFEA-EE4C-83BA-932E8BD0429A}" type="datetime1">
              <a:rPr lang="en-GB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6" y="6573693"/>
            <a:ext cx="1371601" cy="284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1" y="211054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 userDrawn="1"/>
        </p:nvCxnSpPr>
        <p:spPr>
          <a:xfrm>
            <a:off x="1018095" y="751054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2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  <p:sldLayoutId id="2147484508" r:id="rId21"/>
    <p:sldLayoutId id="2147484509" r:id="rId22"/>
    <p:sldLayoutId id="2147484510" r:id="rId23"/>
    <p:sldLayoutId id="2147484511" r:id="rId24"/>
    <p:sldLayoutId id="2147484512" r:id="rId25"/>
    <p:sldLayoutId id="2147484513" r:id="rId26"/>
    <p:sldLayoutId id="2147484514" r:id="rId27"/>
    <p:sldLayoutId id="2147484515" r:id="rId28"/>
    <p:sldLayoutId id="2147484516" r:id="rId29"/>
    <p:sldLayoutId id="2147484517" r:id="rId30"/>
    <p:sldLayoutId id="2147484518" r:id="rId31"/>
    <p:sldLayoutId id="2147484519" r:id="rId32"/>
    <p:sldLayoutId id="2147484520" r:id="rId33"/>
    <p:sldLayoutId id="2147484521" r:id="rId34"/>
    <p:sldLayoutId id="2147484522" r:id="rId35"/>
    <p:sldLayoutId id="2147484523" r:id="rId36"/>
    <p:sldLayoutId id="2147484524" r:id="rId37"/>
    <p:sldLayoutId id="2147484525" r:id="rId38"/>
    <p:sldLayoutId id="2147484526" r:id="rId39"/>
    <p:sldLayoutId id="2147484527" r:id="rId40"/>
    <p:sldLayoutId id="2147484528" r:id="rId41"/>
    <p:sldLayoutId id="2147484529" r:id="rId42"/>
    <p:sldLayoutId id="2147484530" r:id="rId43"/>
    <p:sldLayoutId id="2147484531" r:id="rId44"/>
    <p:sldLayoutId id="2147484532" r:id="rId45"/>
    <p:sldLayoutId id="2147484533" r:id="rId46"/>
    <p:sldLayoutId id="2147484534" r:id="rId47"/>
    <p:sldLayoutId id="2147484535" r:id="rId48"/>
    <p:sldLayoutId id="2147484536" r:id="rId49"/>
    <p:sldLayoutId id="2147484537" r:id="rId50"/>
    <p:sldLayoutId id="2147484538" r:id="rId51"/>
    <p:sldLayoutId id="2147484539" r:id="rId52"/>
    <p:sldLayoutId id="2147484540" r:id="rId53"/>
    <p:sldLayoutId id="2147484541" r:id="rId54"/>
    <p:sldLayoutId id="2147484542" r:id="rId55"/>
    <p:sldLayoutId id="2147484543" r:id="rId56"/>
    <p:sldLayoutId id="2147484544" r:id="rId57"/>
    <p:sldLayoutId id="2147484545" r:id="rId58"/>
    <p:sldLayoutId id="2147484546" r:id="rId59"/>
    <p:sldLayoutId id="2147484547" r:id="rId60"/>
    <p:sldLayoutId id="2147484548" r:id="rId61"/>
    <p:sldLayoutId id="2147484549" r:id="rId62"/>
    <p:sldLayoutId id="2147484550" r:id="rId63"/>
    <p:sldLayoutId id="2147484551" r:id="rId64"/>
    <p:sldLayoutId id="2147484552" r:id="rId6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25">
          <p15:clr>
            <a:srgbClr val="F26B43"/>
          </p15:clr>
        </p15:guide>
        <p15:guide id="9" pos="7355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orient="horz" pos="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0.png"/><Relationship Id="rId5" Type="http://schemas.openxmlformats.org/officeDocument/2006/relationships/image" Target="../media/image117.png"/><Relationship Id="rId4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4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14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3.jpe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5" Type="http://schemas.openxmlformats.org/officeDocument/2006/relationships/image" Target="../media/image155.png"/><Relationship Id="rId4" Type="http://schemas.openxmlformats.org/officeDocument/2006/relationships/image" Target="../media/image154.jpeg"/><Relationship Id="rId9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emf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72D3-3BAA-37D8-71E4-A3F819BB6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488" y="3190875"/>
            <a:ext cx="11419023" cy="1206054"/>
          </a:xfrm>
        </p:spPr>
        <p:txBody>
          <a:bodyPr/>
          <a:lstStyle/>
          <a:p>
            <a:r>
              <a:rPr lang="tr-TR">
                <a:solidFill>
                  <a:srgbClr val="E50A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CİLT&amp;KİŞİSEL BAKIM YENİLİKLERİ</a:t>
            </a:r>
            <a:br>
              <a:rPr lang="en-GB">
                <a:solidFill>
                  <a:srgbClr val="E50A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tr-TR" sz="2800">
                <a:solidFill>
                  <a:srgbClr val="E50A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EYLÜL 2024</a:t>
            </a:r>
            <a:endParaRPr lang="en-US" sz="2800">
              <a:solidFill>
                <a:srgbClr val="E50A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2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72AF21-2535-B9BD-A428-F17F8029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6" y="-5866"/>
            <a:ext cx="79721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C032D-D426-769B-6210-35A4B7C6C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6"/>
            <a:ext cx="4963886" cy="6939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94D7D-01DA-7666-33D9-68A3B1AD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172" y="4997454"/>
            <a:ext cx="2612571" cy="1619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050A6D-D6D0-345A-336A-7EE7E3A291E2}"/>
              </a:ext>
            </a:extLst>
          </p:cNvPr>
          <p:cNvSpPr txBox="1"/>
          <p:nvPr/>
        </p:nvSpPr>
        <p:spPr>
          <a:xfrm>
            <a:off x="1593300" y="5160673"/>
            <a:ext cx="20494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40649A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RETİNOL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srgbClr val="40649A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 VİTAMİNİNDEN YAPILAN BİR RETİNOİD TÜRÜDÜR.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37801B-3091-3ABE-D84E-D9A9D6B3D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515" y="3746210"/>
            <a:ext cx="1638300" cy="2828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79DBD5-91D6-0264-3E34-C8B46CC08F00}"/>
              </a:ext>
            </a:extLst>
          </p:cNvPr>
          <p:cNvSpPr txBox="1"/>
          <p:nvPr/>
        </p:nvSpPr>
        <p:spPr>
          <a:xfrm>
            <a:off x="5336488" y="1779875"/>
            <a:ext cx="26435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ANEW SAF RETİNOL İÇEREN KIRIŞIKLIK KARŞITI SERUM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%0,1 </a:t>
            </a:r>
            <a:r>
              <a:rPr kumimoji="0" lang="tr-T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RETİNOL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SADECE 3 GÜNDE*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cilde belirgin şekilde </a:t>
            </a: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PÜRÜZSÜZ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görünüm vermeye yardımcı olur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960A1-D6A7-EA32-F37B-C047CE62A453}"/>
              </a:ext>
            </a:extLst>
          </p:cNvPr>
          <p:cNvSpPr txBox="1"/>
          <p:nvPr/>
        </p:nvSpPr>
        <p:spPr>
          <a:xfrm>
            <a:off x="5042114" y="6575135"/>
            <a:ext cx="8928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*151 katılımcıyla yapılan Tüketici Çalışmasına dayanmaktadır.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442F1-7CA6-5D06-A74D-5DDE92922879}"/>
              </a:ext>
            </a:extLst>
          </p:cNvPr>
          <p:cNvSpPr txBox="1"/>
          <p:nvPr/>
        </p:nvSpPr>
        <p:spPr>
          <a:xfrm>
            <a:off x="5166924" y="125046"/>
            <a:ext cx="70974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PÜRÜZSÜZ VE TAPTAZE BİR CİLT GÖRÜNÜMÜ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9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35B580-473F-CCF5-A346-2E6BFE56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10062" y="-1823938"/>
            <a:ext cx="6943192" cy="10420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AF036-5183-C74A-A28F-E669CD75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2449" y="-385723"/>
            <a:ext cx="4914900" cy="724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F0C57A-5244-F40D-9939-B18E608C3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33" y="4767868"/>
            <a:ext cx="2724150" cy="194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2ADEF8-C819-2EA7-3AE5-21E180F1E523}"/>
              </a:ext>
            </a:extLst>
          </p:cNvPr>
          <p:cNvSpPr txBox="1"/>
          <p:nvPr/>
        </p:nvSpPr>
        <p:spPr>
          <a:xfrm>
            <a:off x="4322488" y="109593"/>
            <a:ext cx="8091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DAHA EŞİT CİLT TONU GÖRÜNÜMÜ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pic>
        <p:nvPicPr>
          <p:cNvPr id="17" name="Picture 16" descr="A white bottle with blue label&#10;&#10;Description automatically generated">
            <a:extLst>
              <a:ext uri="{FF2B5EF4-FFF2-40B4-BE49-F238E27FC236}">
                <a16:creationId xmlns:a16="http://schemas.microsoft.com/office/drawing/2014/main" id="{61F6D49E-7130-D052-EFF4-C45BD3416E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04" y="1687612"/>
            <a:ext cx="5470918" cy="5470918"/>
          </a:xfrm>
          <a:prstGeom prst="rect">
            <a:avLst/>
          </a:prstGeom>
        </p:spPr>
      </p:pic>
      <p:pic>
        <p:nvPicPr>
          <p:cNvPr id="19" name="Picture 18" descr="A white and blue tube with blue and white text&#10;&#10;Description automatically generated">
            <a:extLst>
              <a:ext uri="{FF2B5EF4-FFF2-40B4-BE49-F238E27FC236}">
                <a16:creationId xmlns:a16="http://schemas.microsoft.com/office/drawing/2014/main" id="{B668BE91-1743-4B25-E88C-65C796D250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300" y="2069325"/>
            <a:ext cx="4901891" cy="4901891"/>
          </a:xfrm>
          <a:prstGeom prst="rect">
            <a:avLst/>
          </a:prstGeom>
        </p:spPr>
      </p:pic>
      <p:pic>
        <p:nvPicPr>
          <p:cNvPr id="21" name="Picture 20" descr="A white container with blue label&#10;&#10;Description automatically generated">
            <a:extLst>
              <a:ext uri="{FF2B5EF4-FFF2-40B4-BE49-F238E27FC236}">
                <a16:creationId xmlns:a16="http://schemas.microsoft.com/office/drawing/2014/main" id="{003B1B10-C7A5-11AE-5309-FC282A4654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539" y="3266170"/>
            <a:ext cx="4198464" cy="41984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8D9203-3DCD-CC9D-99B5-9E164C5C7389}"/>
              </a:ext>
            </a:extLst>
          </p:cNvPr>
          <p:cNvSpPr txBox="1"/>
          <p:nvPr/>
        </p:nvSpPr>
        <p:spPr>
          <a:xfrm>
            <a:off x="4935292" y="3684056"/>
            <a:ext cx="1730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%0,2 BHA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30 Adet</a:t>
            </a:r>
            <a:r>
              <a:rPr kumimoji="0" lang="tr-T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B3D9AB-CB49-2082-A40D-D4D1B26D51B7}"/>
              </a:ext>
            </a:extLst>
          </p:cNvPr>
          <p:cNvSpPr txBox="1"/>
          <p:nvPr/>
        </p:nvSpPr>
        <p:spPr>
          <a:xfrm>
            <a:off x="7517161" y="1808539"/>
            <a:ext cx="2013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%0,4 BHA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SPF 35</a:t>
            </a:r>
            <a:r>
              <a:rPr kumimoji="0" lang="tr-T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02A007-F2AB-5FB1-2620-BC413E49479D}"/>
              </a:ext>
            </a:extLst>
          </p:cNvPr>
          <p:cNvSpPr txBox="1"/>
          <p:nvPr/>
        </p:nvSpPr>
        <p:spPr>
          <a:xfrm>
            <a:off x="9450879" y="1633630"/>
            <a:ext cx="201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%0,4 BHA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4A7FD7-1FAD-F621-26EE-606604556D5E}"/>
              </a:ext>
            </a:extLst>
          </p:cNvPr>
          <p:cNvSpPr txBox="1"/>
          <p:nvPr/>
        </p:nvSpPr>
        <p:spPr>
          <a:xfrm>
            <a:off x="4572145" y="879028"/>
            <a:ext cx="744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BHA ile güçlendirilmiş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Tüm cilt tipleri ve tonları için uygun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D281A3-7CDC-47A7-2479-B2B6F4BC4089}"/>
              </a:ext>
            </a:extLst>
          </p:cNvPr>
          <p:cNvSpPr txBox="1"/>
          <p:nvPr/>
        </p:nvSpPr>
        <p:spPr>
          <a:xfrm>
            <a:off x="4651682" y="6403191"/>
            <a:ext cx="7025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PEELING ETKİLİ PEDLER	   GÜNDÜZ KREMİ	        	SERUM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66D1F4-C529-3EAD-DAAF-4F9A3A423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7" y="1185369"/>
            <a:ext cx="3970163" cy="5493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B3A30-1DF0-6DF8-6B18-A939C7D5B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878" y="1176176"/>
            <a:ext cx="3665585" cy="5493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2A279F-15EA-4312-B95C-FE2CBC6FF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29" y="1176176"/>
            <a:ext cx="4084720" cy="5493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CDC0A5-BB35-C03F-7256-423C8A0D577D}"/>
              </a:ext>
            </a:extLst>
          </p:cNvPr>
          <p:cNvSpPr txBox="1"/>
          <p:nvPr/>
        </p:nvSpPr>
        <p:spPr>
          <a:xfrm>
            <a:off x="8419878" y="1094976"/>
            <a:ext cx="23624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7 TÜR CİLT TONU EŞİTSİZLİĞİ GÖRÜNÜMÜNDE HAFİFLEME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KOYU LEKELER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EŞİT OLMAYAN CİLT TONU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LEKE İZLERİ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KAHVERENGİ VE KIRMIZI LEKELER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ÇİLLER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YAŞLILIK LEKELERİ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SOLGUN CİLT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görünümünü hedefler.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3AA5F-3869-D7E0-6219-F7C4E2E898E8}"/>
              </a:ext>
            </a:extLst>
          </p:cNvPr>
          <p:cNvSpPr txBox="1"/>
          <p:nvPr/>
        </p:nvSpPr>
        <p:spPr>
          <a:xfrm>
            <a:off x="106537" y="813355"/>
            <a:ext cx="342329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PEELING ETKİLİ PEDLER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DAHA NET,PÜRÜZSÜZ ve TAZELENMİŞ BİR CİLT GÖRÜNÜMÜ İÇİN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PRATİK YÜZ PEDLERİ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AD110-DB58-CCC3-ED55-89D72E1CC549}"/>
              </a:ext>
            </a:extLst>
          </p:cNvPr>
          <p:cNvSpPr txBox="1"/>
          <p:nvPr/>
        </p:nvSpPr>
        <p:spPr>
          <a:xfrm>
            <a:off x="4205929" y="813355"/>
            <a:ext cx="2763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GÜNDÜZ KREMİ SPF35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BHA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  <a:sym typeface="Wingdings" panose="05000000000000000000" pitchFamily="2" charset="2"/>
              </a:rPr>
              <a:t> 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EŞİT OLMAYAN CİLT GÖRÜNÜMÜNÜ DÜZGÜNLEŞTİME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SPF35 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  <a:sym typeface="Wingdings" panose="05000000000000000000" pitchFamily="2" charset="2"/>
              </a:rPr>
              <a:t></a:t>
            </a: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KOYU LEKELERİN ÖNLENMESİNE YARDIMCI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B59028-6FB4-B6C3-49DB-BE6F9B51D229}"/>
              </a:ext>
            </a:extLst>
          </p:cNvPr>
          <p:cNvSpPr/>
          <p:nvPr/>
        </p:nvSpPr>
        <p:spPr>
          <a:xfrm>
            <a:off x="422241" y="155933"/>
            <a:ext cx="11347518" cy="533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srgbClr val="197B8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ADIMDA CİLT TONU VE RENK EŞİTSİZLİĞİ GÖRÜNÜMÜNÜ HAFİFLETİN !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97B8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4737C1-79E2-ECFB-AA09-2BCE780AB992}"/>
              </a:ext>
            </a:extLst>
          </p:cNvPr>
          <p:cNvSpPr txBox="1"/>
          <p:nvPr/>
        </p:nvSpPr>
        <p:spPr>
          <a:xfrm>
            <a:off x="8419878" y="7480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SERUM</a:t>
            </a:r>
          </a:p>
        </p:txBody>
      </p:sp>
    </p:spTree>
    <p:extLst>
      <p:ext uri="{BB962C8B-B14F-4D97-AF65-F5344CB8AC3E}">
        <p14:creationId xmlns:p14="http://schemas.microsoft.com/office/powerpoint/2010/main" val="269166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49D9F4-1455-F90E-EF73-8CE5DFD12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800" y="0"/>
            <a:ext cx="8712200" cy="8155713"/>
          </a:xfrm>
          <a:prstGeom prst="rect">
            <a:avLst/>
          </a:prstGeom>
        </p:spPr>
      </p:pic>
      <p:pic>
        <p:nvPicPr>
          <p:cNvPr id="9" name="Picture 8" descr="A white bottle with blue circles on it&#10;&#10;Description automatically generated">
            <a:extLst>
              <a:ext uri="{FF2B5EF4-FFF2-40B4-BE49-F238E27FC236}">
                <a16:creationId xmlns:a16="http://schemas.microsoft.com/office/drawing/2014/main" id="{623D28CF-1095-58FE-A65D-3235135AF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27" y="1790700"/>
            <a:ext cx="5321299" cy="5321299"/>
          </a:xfrm>
          <a:prstGeom prst="rect">
            <a:avLst/>
          </a:prstGeom>
        </p:spPr>
      </p:pic>
      <p:pic>
        <p:nvPicPr>
          <p:cNvPr id="11" name="Picture 10" descr="A white and blue tube with black text&#10;&#10;Description automatically generated">
            <a:extLst>
              <a:ext uri="{FF2B5EF4-FFF2-40B4-BE49-F238E27FC236}">
                <a16:creationId xmlns:a16="http://schemas.microsoft.com/office/drawing/2014/main" id="{B702AFCC-2B0A-95D1-534F-54DD521C6D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995" y="2066434"/>
            <a:ext cx="4985376" cy="4985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0C8BD-FB26-200A-80DD-A3E97DEB9A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862" y="0"/>
            <a:ext cx="538457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7A6964-8E09-274F-567A-D68E01C09921}"/>
              </a:ext>
            </a:extLst>
          </p:cNvPr>
          <p:cNvSpPr txBox="1"/>
          <p:nvPr/>
        </p:nvSpPr>
        <p:spPr>
          <a:xfrm>
            <a:off x="4913850" y="212257"/>
            <a:ext cx="71120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CİLT BAKIM RUTİNİNİZİN İLK ADIMI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ETKİLİ BİR TEMİZLEME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2F1E5-5299-50A8-36C6-FDF021FB778A}"/>
              </a:ext>
            </a:extLst>
          </p:cNvPr>
          <p:cNvSpPr txBox="1"/>
          <p:nvPr/>
        </p:nvSpPr>
        <p:spPr>
          <a:xfrm>
            <a:off x="5366792" y="1478622"/>
            <a:ext cx="2187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KÖMÜR ÖZLERİ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ANTİOKSİDANLAR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 VİTAMİNİ</a:t>
            </a: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9647-AAB7-6B44-0B43-ABDAF14DCF6C}"/>
              </a:ext>
            </a:extLst>
          </p:cNvPr>
          <p:cNvSpPr txBox="1"/>
          <p:nvPr/>
        </p:nvSpPr>
        <p:spPr>
          <a:xfrm>
            <a:off x="7645981" y="1461651"/>
            <a:ext cx="218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CİLDİ FERAHLATICI İÇERİKLER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91615-238B-4F01-4087-1927ADC0B05C}"/>
              </a:ext>
            </a:extLst>
          </p:cNvPr>
          <p:cNvSpPr txBox="1"/>
          <p:nvPr/>
        </p:nvSpPr>
        <p:spPr>
          <a:xfrm>
            <a:off x="9932389" y="1467073"/>
            <a:ext cx="218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HYALÜRONİK ASİT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B3 VİTAMİNİ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E5B090-FA58-8EA1-76D3-30DC145BCF8F}"/>
              </a:ext>
            </a:extLst>
          </p:cNvPr>
          <p:cNvSpPr txBox="1"/>
          <p:nvPr/>
        </p:nvSpPr>
        <p:spPr>
          <a:xfrm>
            <a:off x="5492855" y="6491854"/>
            <a:ext cx="7025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JEL TEMİZLEYİCİ 	                   HASSAS CİLTLER	      MİCELAR SU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0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2A086-C48B-1B57-08D3-DF7AD43DCE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761" y="1370384"/>
            <a:ext cx="3720955" cy="5097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69E9B-CF66-606A-2DE2-3494159C5CCC}"/>
              </a:ext>
            </a:extLst>
          </p:cNvPr>
          <p:cNvSpPr txBox="1"/>
          <p:nvPr/>
        </p:nvSpPr>
        <p:spPr>
          <a:xfrm>
            <a:off x="254747" y="0"/>
            <a:ext cx="10183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ADIMDA </a:t>
            </a:r>
          </a:p>
          <a:p>
            <a:r>
              <a:rPr lang="tr-T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DAHA GENÇ GÖRÜNEN BİR GÖZ ÇEVRESİ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1ABEE-69EB-8247-FF30-C6482CFCA5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47" y="1303897"/>
            <a:ext cx="6517532" cy="2936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6D6C4D-A177-A850-CE54-A303D7A6AE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5" b="95954" l="3145" r="87421">
                        <a14:foregroundMark x1="9434" y1="4624" x2="46541" y2="18882"/>
                        <a14:foregroundMark x1="74843" y1="2697" x2="14465" y2="2505"/>
                        <a14:foregroundMark x1="25650" y1="47664" x2="43396" y2="83622"/>
                        <a14:foregroundMark x1="52830" y1="74566" x2="51572" y2="96146"/>
                        <a14:foregroundMark x1="21291" y1="47811" x2="25157" y2="57996"/>
                        <a14:foregroundMark x1="24734" y1="47694" x2="28931" y2="57418"/>
                        <a14:foregroundMark x1="19497" y1="35838" x2="19497" y2="42004"/>
                        <a14:foregroundMark x1="3145" y1="3083" x2="20126" y2="25241"/>
                        <a14:foregroundMark x1="20126" y1="25241" x2="20755" y2="32948"/>
                        <a14:foregroundMark x1="15723" y1="21580" x2="22013" y2="48362"/>
                        <a14:foregroundMark x1="20755" y1="46821" x2="20126" y2="71098"/>
                        <a14:foregroundMark x1="19497" y1="42775" x2="20126" y2="55491"/>
                        <a14:backgroundMark x1="3521" y1="21848" x2="3362" y2="21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5" y="3764605"/>
            <a:ext cx="919655" cy="3001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A6F615-02FC-1063-04CF-E870BBEF1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14" b="95932" l="9398" r="89850">
                        <a14:foregroundMark x1="27444" y1="96271" x2="29699" y2="83051"/>
                        <a14:foregroundMark x1="47744" y1="8814" x2="62782" y2="1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415" y="3764605"/>
            <a:ext cx="25336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earing a tutu and headphones&#10;&#10;Description automatically generated">
            <a:extLst>
              <a:ext uri="{FF2B5EF4-FFF2-40B4-BE49-F238E27FC236}">
                <a16:creationId xmlns:a16="http://schemas.microsoft.com/office/drawing/2014/main" id="{342C1EB6-4A1C-6A0B-F2B4-B9B354FA54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3BCF5-2533-3107-1D8A-48314772FEEE}"/>
              </a:ext>
            </a:extLst>
          </p:cNvPr>
          <p:cNvSpPr txBox="1"/>
          <p:nvPr/>
        </p:nvSpPr>
        <p:spPr>
          <a:xfrm rot="21225095">
            <a:off x="233696" y="250372"/>
            <a:ext cx="8191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271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OKULLAR AÇILIRKEN...</a:t>
            </a:r>
            <a:endParaRPr lang="en-US" sz="44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271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989A1-A834-1422-9ADD-6F88C335CE0B}"/>
              </a:ext>
            </a:extLst>
          </p:cNvPr>
          <p:cNvSpPr txBox="1"/>
          <p:nvPr/>
        </p:nvSpPr>
        <p:spPr>
          <a:xfrm>
            <a:off x="1968788" y="5452060"/>
            <a:ext cx="7795697" cy="120032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1" algn="ctr"/>
            <a:r>
              <a:rPr lang="tr-TR"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YENİLENEN AVON KIDS SERİSİNİ KEŞFETMENİ TAM ZAMANI !     </a:t>
            </a:r>
            <a:endParaRPr lang="en-US" sz="36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93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7377E0-113F-50D5-9A10-43140319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7998"/>
            <a:ext cx="12192000" cy="865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E4011-30B3-1236-4037-EEF370CE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65315"/>
            <a:ext cx="1010934" cy="1510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E84F1A-A15A-0FBC-09FA-1D48CBC9D3E1}"/>
              </a:ext>
            </a:extLst>
          </p:cNvPr>
          <p:cNvSpPr txBox="1"/>
          <p:nvPr/>
        </p:nvSpPr>
        <p:spPr>
          <a:xfrm>
            <a:off x="9424052" y="497026"/>
            <a:ext cx="2313466" cy="369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b="1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DERMATOLOG VE GÖZ DOKTORU TARAFINDAN TEST EDİLDİ</a:t>
            </a:r>
          </a:p>
          <a:p>
            <a:endParaRPr lang="tr-TR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b="1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GÖZ YAKMAYAN NAZİK FORMÜLLER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b="1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GÜNLÜK KULLANIM İÇİN İDEAL</a:t>
            </a:r>
            <a:endParaRPr lang="en-US" b="1" i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F657C-BD56-A8FF-2577-0F0FE6EED300}"/>
              </a:ext>
            </a:extLst>
          </p:cNvPr>
          <p:cNvSpPr/>
          <p:nvPr/>
        </p:nvSpPr>
        <p:spPr>
          <a:xfrm>
            <a:off x="239486" y="1698170"/>
            <a:ext cx="1010933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>
                <a:solidFill>
                  <a:srgbClr val="F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3-5 yaş</a:t>
            </a:r>
            <a:endParaRPr lang="en-US" sz="2000" b="1">
              <a:solidFill>
                <a:srgbClr val="F06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4F8ADF-5DCC-7C22-E7B1-A97E88DEFA80}"/>
              </a:ext>
            </a:extLst>
          </p:cNvPr>
          <p:cNvSpPr/>
          <p:nvPr/>
        </p:nvSpPr>
        <p:spPr>
          <a:xfrm rot="20796625">
            <a:off x="1665515" y="2645227"/>
            <a:ext cx="1010933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>
                <a:solidFill>
                  <a:srgbClr val="63AC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ELMA</a:t>
            </a:r>
            <a:endParaRPr lang="en-US" sz="1800" b="1">
              <a:solidFill>
                <a:srgbClr val="63AC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EF0A44-F50B-ECFF-36AF-DDD1E8922540}"/>
              </a:ext>
            </a:extLst>
          </p:cNvPr>
          <p:cNvSpPr/>
          <p:nvPr/>
        </p:nvSpPr>
        <p:spPr>
          <a:xfrm rot="520684">
            <a:off x="3777344" y="1523998"/>
            <a:ext cx="1010933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>
                <a:solidFill>
                  <a:srgbClr val="B132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ÇİLEK</a:t>
            </a:r>
            <a:endParaRPr lang="en-US" sz="1800" b="1">
              <a:solidFill>
                <a:srgbClr val="B132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DB5943-3841-3201-7F5A-CC6869160662}"/>
              </a:ext>
            </a:extLst>
          </p:cNvPr>
          <p:cNvSpPr/>
          <p:nvPr/>
        </p:nvSpPr>
        <p:spPr>
          <a:xfrm rot="520684">
            <a:off x="4679938" y="2276337"/>
            <a:ext cx="117148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>
                <a:solidFill>
                  <a:srgbClr val="1C9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KARPUZ</a:t>
            </a:r>
            <a:endParaRPr lang="en-US" sz="1800" b="1">
              <a:solidFill>
                <a:srgbClr val="1C97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51E3A-9F8A-1C75-B3DA-9CA9F9A77EAC}"/>
              </a:ext>
            </a:extLst>
          </p:cNvPr>
          <p:cNvSpPr/>
          <p:nvPr/>
        </p:nvSpPr>
        <p:spPr>
          <a:xfrm rot="183273">
            <a:off x="6729459" y="2797448"/>
            <a:ext cx="117148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9E75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LAVANTA</a:t>
            </a:r>
            <a:endParaRPr lang="en-US" sz="1600" b="1">
              <a:solidFill>
                <a:srgbClr val="9E75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3405C9-BFB0-CEF5-04C7-8A6255FC6DEF}"/>
              </a:ext>
            </a:extLst>
          </p:cNvPr>
          <p:cNvSpPr/>
          <p:nvPr/>
        </p:nvSpPr>
        <p:spPr>
          <a:xfrm rot="21086860">
            <a:off x="7687402" y="1772442"/>
            <a:ext cx="117148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F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MANGO</a:t>
            </a:r>
            <a:endParaRPr lang="en-US" sz="1600" b="1">
              <a:solidFill>
                <a:srgbClr val="F06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2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C554F5-5F82-7EEA-83A9-C3183116E4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0673"/>
            <a:ext cx="12257314" cy="81593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C7209C-3132-DAA5-7F46-4407F8F570B1}"/>
              </a:ext>
            </a:extLst>
          </p:cNvPr>
          <p:cNvSpPr/>
          <p:nvPr/>
        </p:nvSpPr>
        <p:spPr>
          <a:xfrm>
            <a:off x="990600" y="907636"/>
            <a:ext cx="9994900" cy="5812973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5555E1-C43D-32BB-0DB6-BAFBA20288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7" b="98268" l="508" r="95939">
                        <a14:foregroundMark x1="37563" y1="5081" x2="91878" y2="63857"/>
                        <a14:foregroundMark x1="91878" y1="63857" x2="67005" y2="87875"/>
                        <a14:foregroundMark x1="67005" y1="87875" x2="32995" y2="94111"/>
                        <a14:foregroundMark x1="32995" y1="94111" x2="24365" y2="43649"/>
                        <a14:foregroundMark x1="24365" y1="43649" x2="23350" y2="43303"/>
                        <a14:foregroundMark x1="8122" y1="36490" x2="27919" y2="95843"/>
                        <a14:foregroundMark x1="27919" y1="95843" x2="29949" y2="96536"/>
                        <a14:foregroundMark x1="58376" y1="40531" x2="51269" y2="68707"/>
                        <a14:foregroundMark x1="48731" y1="15704" x2="49239" y2="68360"/>
                        <a14:foregroundMark x1="49239" y1="68360" x2="49239" y2="68360"/>
                        <a14:foregroundMark x1="39594" y1="19977" x2="10152" y2="48152"/>
                        <a14:foregroundMark x1="52792" y1="4619" x2="92386" y2="55889"/>
                        <a14:foregroundMark x1="56345" y1="1732" x2="64467" y2="19977"/>
                        <a14:foregroundMark x1="74619" y1="71594" x2="63452" y2="87991"/>
                        <a14:foregroundMark x1="2538" y1="82102" x2="6091" y2="93303"/>
                        <a14:foregroundMark x1="6091" y1="93303" x2="37150" y2="97114"/>
                        <a14:foregroundMark x1="49256" y1="97341" x2="76650" y2="93187"/>
                        <a14:foregroundMark x1="76650" y1="93187" x2="92386" y2="86490"/>
                        <a14:foregroundMark x1="7614" y1="50924" x2="8629" y2="87182"/>
                        <a14:foregroundMark x1="45178" y1="44111" x2="508" y2="42494"/>
                        <a14:foregroundMark x1="36548" y1="46189" x2="39594" y2="60508"/>
                        <a14:foregroundMark x1="6599" y1="55427" x2="4061" y2="90762"/>
                        <a14:foregroundMark x1="94924" y1="76790" x2="90355" y2="94919"/>
                        <a14:foregroundMark x1="90355" y1="94919" x2="72081" y2="96420"/>
                        <a14:foregroundMark x1="30964" y1="97575" x2="1523" y2="94226"/>
                        <a14:foregroundMark x1="17259" y1="97575" x2="80711" y2="98383"/>
                        <a14:foregroundMark x1="95939" y1="96651" x2="79188" y2="98268"/>
                        <a14:backgroundMark x1="19289" y1="2194" x2="508" y2="25404"/>
                        <a14:backgroundMark x1="508" y1="25404" x2="508" y2="25404"/>
                        <a14:backgroundMark x1="83249" y1="1270" x2="98985" y2="20785"/>
                        <a14:backgroundMark x1="97462" y1="25404" x2="93909" y2="17436"/>
                        <a14:backgroundMark x1="69036" y1="462" x2="56345" y2="0"/>
                        <a14:backgroundMark x1="35533" y1="462" x2="56853" y2="115"/>
                        <a14:backgroundMark x1="10152" y1="24596" x2="2538" y2="24249"/>
                        <a14:backgroundMark x1="5584" y1="25751" x2="0" y2="28060"/>
                        <a14:backgroundMark x1="93909" y1="22979" x2="99492" y2="25982"/>
                        <a14:backgroundMark x1="84922" y1="99794" x2="83756" y2="99885"/>
                        <a14:backgroundMark x1="2538" y1="97921" x2="1015" y2="97344"/>
                        <a14:backgroundMark x1="11168" y1="99674" x2="12690" y2="99885"/>
                        <a14:backgroundMark x1="1015" y1="98268" x2="10754" y2="99617"/>
                        <a14:backgroundMark x1="8629" y1="98730" x2="13634" y2="98824"/>
                        <a14:backgroundMark x1="92893" y1="99538" x2="98985" y2="99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2" y="-393440"/>
            <a:ext cx="1602620" cy="7045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AEE06C-D023-35A4-B802-6443F033E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2" b="98934" l="3540" r="98230">
                        <a14:foregroundMark x1="25664" y1="31983" x2="28319" y2="86141"/>
                        <a14:foregroundMark x1="28319" y1="86141" x2="89381" y2="93603"/>
                        <a14:foregroundMark x1="89381" y1="93603" x2="92920" y2="93390"/>
                        <a14:foregroundMark x1="80531" y1="47122" x2="61947" y2="96588"/>
                        <a14:foregroundMark x1="69912" y1="35608" x2="45133" y2="79744"/>
                        <a14:foregroundMark x1="45133" y1="79744" x2="49558" y2="83369"/>
                        <a14:foregroundMark x1="42478" y1="48614" x2="46903" y2="67164"/>
                        <a14:foregroundMark x1="7080" y1="37100" x2="9735" y2="95949"/>
                        <a14:foregroundMark x1="87611" y1="68657" x2="99115" y2="77399"/>
                        <a14:foregroundMark x1="7965" y1="67164" x2="10619" y2="97441"/>
                        <a14:foregroundMark x1="10619" y1="97441" x2="76106" y2="98507"/>
                        <a14:foregroundMark x1="94690" y1="73987" x2="98230" y2="90618"/>
                        <a14:foregroundMark x1="48673" y1="31557" x2="44248" y2="21962"/>
                        <a14:foregroundMark x1="50442" y1="3198" x2="51327" y2="20682"/>
                        <a14:foregroundMark x1="36283" y1="52878" x2="30088" y2="91045"/>
                        <a14:foregroundMark x1="3540" y1="41578" x2="5310" y2="92324"/>
                        <a14:foregroundMark x1="0" y1="54584" x2="0" y2="89552"/>
                        <a14:foregroundMark x1="0" y1="89552" x2="25664" y2="99147"/>
                        <a14:foregroundMark x1="25664" y1="99147" x2="28319" y2="99147"/>
                        <a14:foregroundMark x1="95575" y1="29211" x2="98230" y2="66098"/>
                        <a14:foregroundMark x1="98230" y1="66098" x2="98230" y2="66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879" y="-203200"/>
            <a:ext cx="1651579" cy="68547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8710A2-4300-9CFD-9B04-27713BFD9B99}"/>
              </a:ext>
            </a:extLst>
          </p:cNvPr>
          <p:cNvSpPr txBox="1"/>
          <p:nvPr/>
        </p:nvSpPr>
        <p:spPr>
          <a:xfrm>
            <a:off x="4319844" y="5180923"/>
            <a:ext cx="369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AYNI FORMÜL</a:t>
            </a:r>
          </a:p>
          <a:p>
            <a:pPr algn="ctr"/>
            <a:r>
              <a:rPr lang="tr-TR" sz="2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YENİLENEN GÖRÜNÜM</a:t>
            </a:r>
            <a:endParaRPr lang="en-US" sz="2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9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08B95-B4E6-2E74-3664-28DD4DD52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" y="-143244"/>
            <a:ext cx="12306300" cy="8185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72F68-68CE-5908-7AC5-BC26190A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8" y="-214130"/>
            <a:ext cx="1181100" cy="2695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37940E-79AF-27C4-5A2C-E7932583D6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1414">
            <a:off x="1950461" y="510727"/>
            <a:ext cx="1918100" cy="222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D168B-BC54-45EA-83FB-805C750D2C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9472">
            <a:off x="10153512" y="378941"/>
            <a:ext cx="1926735" cy="1978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14B8C3-4297-8E04-87D6-5194F6BF0C5F}"/>
              </a:ext>
            </a:extLst>
          </p:cNvPr>
          <p:cNvSpPr txBox="1"/>
          <p:nvPr/>
        </p:nvSpPr>
        <p:spPr>
          <a:xfrm>
            <a:off x="10218585" y="5473701"/>
            <a:ext cx="1388476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EKİM’DE SİZLERLE !</a:t>
            </a:r>
            <a:endParaRPr lang="en-US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8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4F4F4-0C28-8907-A495-6C71C1E92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4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5CE8C-1CFB-EF2F-3F55-47E0FC0B8B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40" y="111326"/>
            <a:ext cx="1575971" cy="9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AEE03A3A-51F4-3F03-54FC-E9130B5CD0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02C7C-A9BF-50A5-E0CE-4C3271F659CF}"/>
              </a:ext>
            </a:extLst>
          </p:cNvPr>
          <p:cNvSpPr txBox="1"/>
          <p:nvPr/>
        </p:nvSpPr>
        <p:spPr>
          <a:xfrm>
            <a:off x="0" y="1654629"/>
            <a:ext cx="57204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RELANSMAN</a:t>
            </a:r>
            <a:endParaRPr lang="tr-TR" sz="5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9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2959ADA-770F-6622-3450-20EB5A592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865" y="0"/>
            <a:ext cx="5042729" cy="69039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60D927-FD38-C535-8831-947A16D91BEC}"/>
              </a:ext>
            </a:extLst>
          </p:cNvPr>
          <p:cNvSpPr txBox="1"/>
          <p:nvPr/>
        </p:nvSpPr>
        <p:spPr>
          <a:xfrm>
            <a:off x="170868" y="6445322"/>
            <a:ext cx="8076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Yalnızca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şampuan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için</a:t>
            </a:r>
            <a:r>
              <a:rPr kumimoji="0" lang="tr-TR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105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katılımcıyla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yapılan</a:t>
            </a:r>
            <a:r>
              <a:rPr kumimoji="0" lang="tr-TR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Tüketici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Çalışmasına</a:t>
            </a:r>
            <a:r>
              <a:rPr kumimoji="0" lang="tr-TR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dayanmaktadır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kumimoji="0" lang="tr-T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Bakım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Spreyi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için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geçerlidir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68933A-9732-3E6D-397D-3C453E569C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75971" cy="979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CD4DA-9183-E566-F497-446F3D7E6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462" y="2929369"/>
            <a:ext cx="2663836" cy="347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6D5A5-20E3-4E96-C01E-6C8AACD0F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432" y="135679"/>
            <a:ext cx="3082576" cy="2196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A56ACC-F488-4DA1-1ADE-AD1168AB8EF7}"/>
              </a:ext>
            </a:extLst>
          </p:cNvPr>
          <p:cNvSpPr txBox="1"/>
          <p:nvPr/>
        </p:nvSpPr>
        <p:spPr>
          <a:xfrm>
            <a:off x="3470039" y="1455294"/>
            <a:ext cx="992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800">
                <a:solidFill>
                  <a:srgbClr val="8C3A7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en-US" sz="10800">
              <a:solidFill>
                <a:srgbClr val="8C3A7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2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many small dots&#10;&#10;Description automatically generated">
            <a:extLst>
              <a:ext uri="{FF2B5EF4-FFF2-40B4-BE49-F238E27FC236}">
                <a16:creationId xmlns:a16="http://schemas.microsoft.com/office/drawing/2014/main" id="{A61B2F7D-F837-8BB6-A7A5-DBCC734F84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2000" y="-2032000"/>
            <a:ext cx="8128000" cy="12192000"/>
          </a:xfrm>
          <a:prstGeom prst="rect">
            <a:avLst/>
          </a:prstGeom>
        </p:spPr>
      </p:pic>
      <p:pic>
        <p:nvPicPr>
          <p:cNvPr id="6" name="Picture 5" descr="Water drops on a blue surface&#10;&#10;Description automatically generated">
            <a:extLst>
              <a:ext uri="{FF2B5EF4-FFF2-40B4-BE49-F238E27FC236}">
                <a16:creationId xmlns:a16="http://schemas.microsoft.com/office/drawing/2014/main" id="{C546ED5F-3B3F-130E-3E7B-42C07DCDF0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127" y="752137"/>
            <a:ext cx="4399672" cy="586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E0735-3128-8C11-29C2-8D8E9FE16E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6" b="97784" l="1442" r="89904">
                        <a14:foregroundMark x1="8990" y1="14209" x2="27404" y2="92177"/>
                        <a14:foregroundMark x1="27404" y1="92177" x2="62981" y2="97653"/>
                        <a14:foregroundMark x1="62981" y1="97653" x2="72596" y2="97784"/>
                        <a14:foregroundMark x1="79003" y1="12672" x2="87981" y2="46545"/>
                        <a14:foregroundMark x1="59615" y1="28944" x2="65385" y2="47458"/>
                        <a14:foregroundMark x1="36058" y1="5476" x2="65381" y2="4093"/>
                        <a14:foregroundMark x1="80280" y1="12128" x2="83173" y2="12386"/>
                        <a14:foregroundMark x1="33298" y1="7943" x2="74713" y2="11632"/>
                        <a14:foregroundMark x1="36538" y1="2216" x2="65260" y2="2216"/>
                        <a14:foregroundMark x1="71399" y1="10576" x2="70192" y2="12256"/>
                        <a14:foregroundMark x1="3846" y1="14602" x2="39423" y2="12777"/>
                        <a14:foregroundMark x1="39423" y1="12777" x2="41346" y2="12777"/>
                        <a14:foregroundMark x1="6731" y1="13820" x2="26442" y2="12647"/>
                        <a14:foregroundMark x1="24038" y1="11734" x2="1442" y2="13429"/>
                        <a14:foregroundMark x1="54808" y1="4302" x2="65385" y2="19296"/>
                        <a14:backgroundMark x1="19712" y1="1825" x2="12981" y2="9387"/>
                        <a14:backgroundMark x1="12981" y1="9387" x2="2404" y2="2999"/>
                        <a14:backgroundMark x1="2404" y1="2999" x2="8654" y2="0"/>
                        <a14:backgroundMark x1="7212" y1="2086" x2="4327" y2="9257"/>
                        <a14:backgroundMark x1="9192" y1="10182" x2="11058" y2="9387"/>
                        <a14:backgroundMark x1="7212" y1="9648" x2="16346" y2="7953"/>
                        <a14:backgroundMark x1="23077" y1="6649" x2="23077" y2="9387"/>
                        <a14:backgroundMark x1="74519" y1="2216" x2="79808" y2="10169"/>
                        <a14:backgroundMark x1="76923" y1="10691" x2="83654" y2="10691"/>
                        <a14:backgroundMark x1="75481" y1="1695" x2="75481" y2="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686" y="891383"/>
            <a:ext cx="1513982" cy="5582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3D1E1-9D69-4F49-8618-0F3957EBDD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4" b="95681" l="9934" r="99007">
                        <a14:foregroundMark x1="5960" y1="4450" x2="36424" y2="44895"/>
                        <a14:foregroundMark x1="36424" y1="44895" x2="36424" y2="91754"/>
                        <a14:foregroundMark x1="19205" y1="27487" x2="34768" y2="76440"/>
                        <a14:foregroundMark x1="6954" y1="2225" x2="64570" y2="785"/>
                        <a14:foregroundMark x1="98031" y1="3202" x2="99007" y2="3272"/>
                        <a14:foregroundMark x1="64570" y1="785" x2="97534" y2="3166"/>
                        <a14:foregroundMark x1="34768" y1="83377" x2="60927" y2="93848"/>
                        <a14:foregroundMark x1="60927" y1="93848" x2="62914" y2="94372"/>
                        <a14:foregroundMark x1="71523" y1="95681" x2="35430" y2="94895"/>
                        <a14:backgroundMark x1="98675" y1="11649" x2="99669" y2="8246"/>
                        <a14:backgroundMark x1="99669" y1="8377" x2="99669" y2="5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155" y="3075387"/>
            <a:ext cx="1349619" cy="3414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A387B4-F641-AD86-FAC9-B42F1D3F96EF}"/>
              </a:ext>
            </a:extLst>
          </p:cNvPr>
          <p:cNvSpPr txBox="1"/>
          <p:nvPr/>
        </p:nvSpPr>
        <p:spPr>
          <a:xfrm>
            <a:off x="1706733" y="760223"/>
            <a:ext cx="4984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HYALÜRONİK ASİT İÇEREN ONARICI SERİ İLE</a:t>
            </a:r>
          </a:p>
          <a:p>
            <a:r>
              <a:rPr lang="tr-TR" sz="3200" b="1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NEMLENDİRME ETKİSİNİ </a:t>
            </a:r>
          </a:p>
          <a:p>
            <a:r>
              <a:rPr lang="tr-TR" sz="4000" b="1" i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HIZLA İKİYE KATLA*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04B9D-6453-7D61-EF13-528CC8984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1514475" cy="847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AD4F54-EB10-D3BE-B992-78578C99840A}"/>
              </a:ext>
            </a:extLst>
          </p:cNvPr>
          <p:cNvSpPr txBox="1"/>
          <p:nvPr/>
        </p:nvSpPr>
        <p:spPr>
          <a:xfrm>
            <a:off x="1906894" y="3018959"/>
            <a:ext cx="4189106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>
                <a:highlight>
                  <a:srgbClr val="CEE8E5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uzun süren nemlendirme etkisi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7C6958-CECA-1B4C-E9EC-E4D78173197A}"/>
              </a:ext>
            </a:extLst>
          </p:cNvPr>
          <p:cNvSpPr txBox="1"/>
          <p:nvPr/>
        </p:nvSpPr>
        <p:spPr>
          <a:xfrm>
            <a:off x="2056501" y="5594751"/>
            <a:ext cx="3885153" cy="36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>
                <a:highlight>
                  <a:srgbClr val="CEE8E5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cilt bariyerini koruma desteği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5DAD29-A320-40A3-CBCB-0B283C84BFEE}"/>
              </a:ext>
            </a:extLst>
          </p:cNvPr>
          <p:cNvSpPr txBox="1"/>
          <p:nvPr/>
        </p:nvSpPr>
        <p:spPr>
          <a:xfrm>
            <a:off x="0" y="6395311"/>
            <a:ext cx="7943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*Yalnızca Vücut Losyonu için geçerlidir.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008A27-D3BA-8545-4C08-0F827CF16756}"/>
              </a:ext>
            </a:extLst>
          </p:cNvPr>
          <p:cNvSpPr txBox="1"/>
          <p:nvPr/>
        </p:nvSpPr>
        <p:spPr>
          <a:xfrm>
            <a:off x="1816323" y="4904480"/>
            <a:ext cx="4365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>
                <a:solidFill>
                  <a:srgbClr val="1E4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SERAMİDLER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EF69EB-590B-35F0-2F8B-A35140A4672C}"/>
              </a:ext>
            </a:extLst>
          </p:cNvPr>
          <p:cNvSpPr txBox="1"/>
          <p:nvPr/>
        </p:nvSpPr>
        <p:spPr>
          <a:xfrm>
            <a:off x="2163413" y="2514489"/>
            <a:ext cx="358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>
                <a:solidFill>
                  <a:srgbClr val="1E4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HYALÜRONİK ASİT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ADE7F2-8869-BCE8-C8AE-34F83B452C12}"/>
              </a:ext>
            </a:extLst>
          </p:cNvPr>
          <p:cNvSpPr txBox="1"/>
          <p:nvPr/>
        </p:nvSpPr>
        <p:spPr>
          <a:xfrm>
            <a:off x="3009225" y="2508934"/>
            <a:ext cx="9922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0">
                <a:solidFill>
                  <a:srgbClr val="1E418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en-US" sz="20000">
              <a:solidFill>
                <a:srgbClr val="1E418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20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72D3-3BAA-37D8-71E4-A3F819BB6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488" y="3190875"/>
            <a:ext cx="11419023" cy="1206054"/>
          </a:xfrm>
        </p:spPr>
        <p:txBody>
          <a:bodyPr/>
          <a:lstStyle/>
          <a:p>
            <a:r>
              <a:rPr lang="tr-TR" dirty="0">
                <a:solidFill>
                  <a:srgbClr val="E50A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TEŞEKKÜRLER</a:t>
            </a:r>
            <a:endParaRPr lang="en-US" sz="2800" dirty="0">
              <a:solidFill>
                <a:srgbClr val="E50A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7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F09962-C1CC-9C36-0593-72C515E6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 MARKA KİMLİĞİMİZ İLE ÜRÜNLERİMİZ ARTIK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DAHA MODERN DAHA GÜÇLÜ</a:t>
            </a:r>
            <a:endParaRPr kumimoji="0" lang="en-US" sz="2000" b="1" i="0" u="none" strike="noStrike" kern="1200" cap="all" spc="2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8A8CD-6F30-2BB2-2629-8FACE784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647" y="1339564"/>
            <a:ext cx="1305271" cy="2576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40876-0442-C111-4963-CA7789F89A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07" y="1500226"/>
            <a:ext cx="809128" cy="2346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4191E1-9B1C-5C2B-093D-03A2BDEFD7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605" y="1627600"/>
            <a:ext cx="809127" cy="2272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C32B6-199D-4423-E9A0-064137FD14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558" y="4235438"/>
            <a:ext cx="859816" cy="2464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8DE04-4F15-6173-3B13-46B3FAAA85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23" y="2882201"/>
            <a:ext cx="1503124" cy="1034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F03714-381D-AFAF-F783-5BEFDBB2DE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823" y="4436080"/>
            <a:ext cx="846168" cy="2263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3A72A-1DD9-A3FC-BE17-23CE1BF4C3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219" y="4291418"/>
            <a:ext cx="1048481" cy="2387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6F66E5-2561-B1B4-9B22-D62EFCD10A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2" y="4436080"/>
            <a:ext cx="824741" cy="2263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0D88B8-4B8F-C2FA-FB97-93465B1C55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51" y="1574005"/>
            <a:ext cx="935263" cy="2272691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EB35FC20-50EC-49CF-7D5A-F3636522EF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138" y="1283908"/>
            <a:ext cx="809127" cy="2562788"/>
          </a:xfrm>
          <a:prstGeom prst="rect">
            <a:avLst/>
          </a:prstGeom>
        </p:spPr>
      </p:pic>
      <p:pic>
        <p:nvPicPr>
          <p:cNvPr id="17" name="Picture 28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40B5F439-7FB1-377F-8053-DC9F74D7E4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557" y="4165061"/>
            <a:ext cx="809128" cy="2605228"/>
          </a:xfrm>
          <a:prstGeom prst="rect">
            <a:avLst/>
          </a:prstGeom>
        </p:spPr>
      </p:pic>
      <p:pic>
        <p:nvPicPr>
          <p:cNvPr id="18" name="Resim 6">
            <a:extLst>
              <a:ext uri="{FF2B5EF4-FFF2-40B4-BE49-F238E27FC236}">
                <a16:creationId xmlns:a16="http://schemas.microsoft.com/office/drawing/2014/main" id="{CEE48F99-016D-AB16-332C-4F387B0619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7680" y="4278755"/>
            <a:ext cx="1012149" cy="2455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903EF9-51EB-D098-6A58-6A4C2648CAD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087" y="2905238"/>
            <a:ext cx="1503125" cy="1047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F5AB4-30F4-F612-E163-0687043E16D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552" y="1452388"/>
            <a:ext cx="1012149" cy="23511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EF62F7-49C5-2923-4791-D5AB5AE4F85F}"/>
              </a:ext>
            </a:extLst>
          </p:cNvPr>
          <p:cNvSpPr txBox="1"/>
          <p:nvPr/>
        </p:nvSpPr>
        <p:spPr>
          <a:xfrm>
            <a:off x="827314" y="947057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TEMİZLEYİCİLER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3BA5F0-8357-98E1-EDE0-F114511D765C}"/>
              </a:ext>
            </a:extLst>
          </p:cNvPr>
          <p:cNvSpPr txBox="1"/>
          <p:nvPr/>
        </p:nvSpPr>
        <p:spPr>
          <a:xfrm>
            <a:off x="4913476" y="945354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MASKELER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9A397F-BFE6-38B7-73BD-D87AA8EEE7E6}"/>
              </a:ext>
            </a:extLst>
          </p:cNvPr>
          <p:cNvSpPr txBox="1"/>
          <p:nvPr/>
        </p:nvSpPr>
        <p:spPr>
          <a:xfrm>
            <a:off x="8257469" y="945354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PEELING ETKİLİ PEDLER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72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606989F-8A14-5E7A-8982-0AE90AD1BA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174" y="2431315"/>
            <a:ext cx="1286077" cy="2583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6C0DB-DC95-DEE1-E68C-77EAA1F0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2" y="2431317"/>
            <a:ext cx="1258925" cy="2583534"/>
          </a:xfrm>
          <a:prstGeom prst="rect">
            <a:avLst/>
          </a:prstGeom>
        </p:spPr>
      </p:pic>
      <p:pic>
        <p:nvPicPr>
          <p:cNvPr id="4" name="Picture 2" descr="Anew Clinical Cilt Tonu Görünümünü Düzgünleştirici Krem SPF35 30 ml">
            <a:extLst>
              <a:ext uri="{FF2B5EF4-FFF2-40B4-BE49-F238E27FC236}">
                <a16:creationId xmlns:a16="http://schemas.microsoft.com/office/drawing/2014/main" id="{79174532-C33F-5489-E35B-A0B381BC6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76" y="3592286"/>
            <a:ext cx="1707077" cy="14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new Hydra Pro Vita D Su Bazlı Krem 50 ml">
            <a:extLst>
              <a:ext uri="{FF2B5EF4-FFF2-40B4-BE49-F238E27FC236}">
                <a16:creationId xmlns:a16="http://schemas.microsoft.com/office/drawing/2014/main" id="{E09F5560-AEFA-4988-DB02-DEFA3A861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8030" y="3395659"/>
            <a:ext cx="1593144" cy="14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white bottle with orange label&#10;&#10;Description automatically generated">
            <a:extLst>
              <a:ext uri="{FF2B5EF4-FFF2-40B4-BE49-F238E27FC236}">
                <a16:creationId xmlns:a16="http://schemas.microsoft.com/office/drawing/2014/main" id="{51FE69BF-0CDC-B003-843B-02F9B874F7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844" y="2038190"/>
            <a:ext cx="2276324" cy="3369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88829-B27E-C571-94EA-5D60024C33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097" y="2331524"/>
            <a:ext cx="1502649" cy="2783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14D25A-02F0-2DC4-7E3B-C2ACC2AB3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1421" y="2218132"/>
            <a:ext cx="971550" cy="3009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201A1-B521-8C10-D2C7-274885555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2971" y="2218132"/>
            <a:ext cx="990600" cy="3009900"/>
          </a:xfrm>
          <a:prstGeom prst="rect">
            <a:avLst/>
          </a:prstGeom>
        </p:spPr>
      </p:pic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D4FF180A-8043-CB15-AA3C-DFE4BE1F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322" y="284307"/>
            <a:ext cx="90007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 MARKA KİMLİĞİMİZ İLE ÜRÜNLERİMİZ ARTIK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DAHA MODERN DAHA GÜÇLÜ</a:t>
            </a:r>
            <a:endParaRPr kumimoji="0" lang="en-US" sz="2000" b="1" i="0" u="none" strike="noStrike" kern="1200" cap="all" spc="2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36CA12-F3E2-ED78-BB5A-8DB1A352C143}"/>
              </a:ext>
            </a:extLst>
          </p:cNvPr>
          <p:cNvSpPr txBox="1"/>
          <p:nvPr/>
        </p:nvSpPr>
        <p:spPr>
          <a:xfrm>
            <a:off x="3268030" y="1610592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NEMLENDİRİCİLER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C42361-B3ED-7964-B620-D69894047E4D}"/>
              </a:ext>
            </a:extLst>
          </p:cNvPr>
          <p:cNvSpPr txBox="1"/>
          <p:nvPr/>
        </p:nvSpPr>
        <p:spPr>
          <a:xfrm>
            <a:off x="8710887" y="1610592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GÖZ ÇEVRESİ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2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B7A76E-5C6E-3DC8-AC06-8DB9D3A4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322" y="284307"/>
            <a:ext cx="900071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 MARKA KİMLİĞİMİZ İLE ÜRÜNLERİMİZ ARTIK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all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DAHA MODERN DAHA GÜÇLÜ</a:t>
            </a:r>
            <a:endParaRPr kumimoji="0" lang="en-US" sz="2000" b="1" i="0" u="none" strike="noStrike" kern="1200" cap="all" spc="2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Avon Anew Hydrate &amp; Plump Concentrate 💋 Delightso.me Beauty">
            <a:extLst>
              <a:ext uri="{FF2B5EF4-FFF2-40B4-BE49-F238E27FC236}">
                <a16:creationId xmlns:a16="http://schemas.microsoft.com/office/drawing/2014/main" id="{EE1AAEF8-058E-02D2-5400-B82D2D908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83" y="1715630"/>
            <a:ext cx="1306766" cy="42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3D1F6-DD82-4392-7DFD-7DD869B40F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25" y="1601310"/>
            <a:ext cx="1492278" cy="4395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8D865-AB39-82A5-9299-2D214975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71" y="1762417"/>
            <a:ext cx="1317775" cy="4159843"/>
          </a:xfrm>
          <a:prstGeom prst="rect">
            <a:avLst/>
          </a:prstGeom>
        </p:spPr>
      </p:pic>
      <p:pic>
        <p:nvPicPr>
          <p:cNvPr id="10" name="Picture 4" descr="Avon anew serum - GittiGidiyor">
            <a:extLst>
              <a:ext uri="{FF2B5EF4-FFF2-40B4-BE49-F238E27FC236}">
                <a16:creationId xmlns:a16="http://schemas.microsoft.com/office/drawing/2014/main" id="{1CFFA2FC-18DB-EA48-580F-28E1F2CB4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143" y="1762417"/>
            <a:ext cx="1238909" cy="41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E9878D-94BF-58B8-917E-C1E012C725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139" y="1739355"/>
            <a:ext cx="1274423" cy="411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A9FAE-A51E-640A-47FA-01EE68210C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967" y="1664214"/>
            <a:ext cx="1274423" cy="4194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DB6815-1DD2-6B4D-2040-A643DB5C45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614" y="1589398"/>
            <a:ext cx="1270881" cy="4269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508012-2109-EC72-B6E0-C0F04D8603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051" y="1560463"/>
            <a:ext cx="1274423" cy="4270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EF868-4528-3CC0-BA28-64203A47B30F}"/>
              </a:ext>
            </a:extLst>
          </p:cNvPr>
          <p:cNvSpPr txBox="1"/>
          <p:nvPr/>
        </p:nvSpPr>
        <p:spPr>
          <a:xfrm>
            <a:off x="3805597" y="1036731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SERUMLAR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3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2C8C7AD-80B8-7673-0A50-E15533CB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56174" y="-952939"/>
            <a:ext cx="6882887" cy="87887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DF1277-5DD4-279E-6D01-BC14BCC6F6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80" y="-245426"/>
            <a:ext cx="4738673" cy="7103426"/>
          </a:xfrm>
          <a:prstGeom prst="rect">
            <a:avLst/>
          </a:prstGeom>
        </p:spPr>
      </p:pic>
      <p:pic>
        <p:nvPicPr>
          <p:cNvPr id="6" name="Picture 5" descr="A blue spray bottle with a silver cap&#10;&#10;Description automatically generated">
            <a:extLst>
              <a:ext uri="{FF2B5EF4-FFF2-40B4-BE49-F238E27FC236}">
                <a16:creationId xmlns:a16="http://schemas.microsoft.com/office/drawing/2014/main" id="{A6F23C31-E56B-8361-B1D8-9DC20D208C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905" y="1131866"/>
            <a:ext cx="5247643" cy="6022461"/>
          </a:xfrm>
          <a:prstGeom prst="rect">
            <a:avLst/>
          </a:prstGeom>
        </p:spPr>
      </p:pic>
      <p:pic>
        <p:nvPicPr>
          <p:cNvPr id="10" name="Picture 9" descr="A white and blue tube of cream&#10;&#10;Description automatically generated">
            <a:extLst>
              <a:ext uri="{FF2B5EF4-FFF2-40B4-BE49-F238E27FC236}">
                <a16:creationId xmlns:a16="http://schemas.microsoft.com/office/drawing/2014/main" id="{95F7FFBE-08FF-C0EB-ACF9-5DF5D9DA43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08" y="1890769"/>
            <a:ext cx="5176158" cy="5176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633368-5FE9-C802-3D10-A9C8FFD3E05E}"/>
              </a:ext>
            </a:extLst>
          </p:cNvPr>
          <p:cNvSpPr txBox="1"/>
          <p:nvPr/>
        </p:nvSpPr>
        <p:spPr>
          <a:xfrm>
            <a:off x="4680226" y="1307709"/>
            <a:ext cx="27293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ANEW HYALÜRONİK ASİT İÇEREN DOLGUN GÖRÜNÜM VEREN SERUM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%3.5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YÜKSEK KONSANTRASYONLU </a:t>
            </a:r>
            <a:r>
              <a:rPr kumimoji="0" lang="tr-TR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KOMPLEKS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 çift dolgunlaştırma                               etkisi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derinlemesine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nemlendirme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etkisi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için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üçlü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molekül</a:t>
            </a: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927D9E-2A60-D14C-7487-10DC2C18D599}"/>
              </a:ext>
            </a:extLst>
          </p:cNvPr>
          <p:cNvSpPr txBox="1"/>
          <p:nvPr/>
        </p:nvSpPr>
        <p:spPr>
          <a:xfrm>
            <a:off x="10339799" y="3281775"/>
            <a:ext cx="1874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DOLGUN GÖRÜNÜM VEREN SU BAZLI KREM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+AVON’A ÖZEL PRO VİTA D TEKNOLOJİSİ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5DDADC-946F-BF3D-E007-440724C638B2}"/>
              </a:ext>
            </a:extLst>
          </p:cNvPr>
          <p:cNvSpPr/>
          <p:nvPr/>
        </p:nvSpPr>
        <p:spPr>
          <a:xfrm>
            <a:off x="10507438" y="2604700"/>
            <a:ext cx="1159328" cy="44407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YENİ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8BC003-4930-A4BF-E893-4D9C47EA9BA6}"/>
              </a:ext>
            </a:extLst>
          </p:cNvPr>
          <p:cNvSpPr txBox="1"/>
          <p:nvPr/>
        </p:nvSpPr>
        <p:spPr>
          <a:xfrm>
            <a:off x="5250362" y="230652"/>
            <a:ext cx="7097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DAHA NEMLİ, DAHA DOLGUN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14B82F1-D4D9-14FD-F220-0D2CE9EEAA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9" y="5083629"/>
            <a:ext cx="2345760" cy="16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3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000236-A620-4DB6-B835-A041E0CAB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93747" y="-1693746"/>
            <a:ext cx="6866849" cy="10254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8AD31-A4B8-F092-CABD-1593BC455E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667" y="8850"/>
            <a:ext cx="548793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08130-0AF7-B63E-3873-D963A031B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806" y1="56744" x2="57711" y2="40000"/>
                        <a14:foregroundMark x1="57711" y1="40000" x2="34328" y2="29767"/>
                        <a14:foregroundMark x1="52736" y1="32558" x2="36318" y2="51628"/>
                        <a14:foregroundMark x1="36318" y1="51628" x2="36318" y2="56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3978" y="4951378"/>
            <a:ext cx="1993616" cy="2132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CEF502-F667-ADA0-3E15-39C1B6E98958}"/>
              </a:ext>
            </a:extLst>
          </p:cNvPr>
          <p:cNvSpPr txBox="1"/>
          <p:nvPr/>
        </p:nvSpPr>
        <p:spPr>
          <a:xfrm>
            <a:off x="267974" y="83085"/>
            <a:ext cx="677175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YENİ ANEW HYALÜRONİK ASİT İÇEREN DOLGUN GÖRÜNÜM VEREN SU BAZLI KREM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+AVON’A ÖZEL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PRO VİTA D TEKNOLOJİSİ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Hafif ve su bazlı dokusu ile hızlı emilim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Gözle görülür şekilde </a:t>
            </a:r>
            <a:r>
              <a:rPr kumimoji="0" lang="tr-T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DAHA DOLGUN VE NEMLİ </a:t>
            </a:r>
            <a:r>
              <a:rPr kumimoji="0" lang="tr-T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bir cilt görünümü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72* SAATE KADAR NEMLENDİRME </a:t>
            </a:r>
            <a:r>
              <a:rPr kumimoji="0" lang="tr-T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etkisi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*24 katılımcıyla yapılan Klinik Çalışmaya dayanmaktadır.</a:t>
            </a:r>
          </a:p>
        </p:txBody>
      </p:sp>
    </p:spTree>
    <p:extLst>
      <p:ext uri="{BB962C8B-B14F-4D97-AF65-F5344CB8AC3E}">
        <p14:creationId xmlns:p14="http://schemas.microsoft.com/office/powerpoint/2010/main" val="67312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52D00C3-DA58-EEC3-3D9F-21C608974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91" y="1164770"/>
            <a:ext cx="3446233" cy="548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3099E7-F3BE-5DF7-B903-07E7D86E6A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453" y="1164770"/>
            <a:ext cx="3467470" cy="548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47ACBD-41EC-5A2E-AD05-6B1475A3F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335" y="1164770"/>
            <a:ext cx="3433806" cy="548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9965057-8B1F-3DCB-53DA-729ED5F26E85}"/>
              </a:ext>
            </a:extLst>
          </p:cNvPr>
          <p:cNvSpPr/>
          <p:nvPr/>
        </p:nvSpPr>
        <p:spPr>
          <a:xfrm>
            <a:off x="294791" y="296523"/>
            <a:ext cx="7467600" cy="533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srgbClr val="021E6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GÜNLÜK BAKIM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21E6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6F4C18B-7A35-9DAF-4BF6-96ED69A74320}"/>
              </a:ext>
            </a:extLst>
          </p:cNvPr>
          <p:cNvSpPr/>
          <p:nvPr/>
        </p:nvSpPr>
        <p:spPr>
          <a:xfrm>
            <a:off x="8182458" y="296523"/>
            <a:ext cx="3714751" cy="533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srgbClr val="021E6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HAFTALIK BAKIM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21E6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E1E862-27DD-2CDB-E782-256E16A31627}"/>
              </a:ext>
            </a:extLst>
          </p:cNvPr>
          <p:cNvSpPr txBox="1"/>
          <p:nvPr/>
        </p:nvSpPr>
        <p:spPr>
          <a:xfrm>
            <a:off x="231345" y="941539"/>
            <a:ext cx="11484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600" b="1" i="0" u="none" strike="noStrike" kern="1200" cap="none" spc="0" normalizeH="0" baseline="0" noProof="0">
                <a:ln>
                  <a:noFill/>
                </a:ln>
                <a:solidFill>
                  <a:srgbClr val="021E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              2  		        3 </a:t>
            </a:r>
            <a:endParaRPr kumimoji="0" lang="en-US" sz="7600" b="1" i="0" u="none" strike="noStrike" kern="1200" cap="none" spc="0" normalizeH="0" baseline="0" noProof="0">
              <a:ln>
                <a:noFill/>
              </a:ln>
              <a:solidFill>
                <a:srgbClr val="021E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62B0E4-3EA1-C2CD-49FF-B6D72FD16C2A}"/>
              </a:ext>
            </a:extLst>
          </p:cNvPr>
          <p:cNvSpPr txBox="1"/>
          <p:nvPr/>
        </p:nvSpPr>
        <p:spPr>
          <a:xfrm>
            <a:off x="10069188" y="3669693"/>
            <a:ext cx="15457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HAFTADA 3 KERE TEKRARLA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C3563-3C00-5DE5-BE4D-2C516283B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37" y="-1124833"/>
            <a:ext cx="9528963" cy="9648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B8620-10BE-8DFF-A7FF-5F92DBA2A9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7230" y="0"/>
            <a:ext cx="4811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EC8A3-98CB-12E0-29C1-C9DF1B56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" y="5019225"/>
            <a:ext cx="2824014" cy="1619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17598-E198-63BB-841C-FCE794B3CD0E}"/>
              </a:ext>
            </a:extLst>
          </p:cNvPr>
          <p:cNvSpPr txBox="1"/>
          <p:nvPr/>
        </p:nvSpPr>
        <p:spPr>
          <a:xfrm>
            <a:off x="5166924" y="125046"/>
            <a:ext cx="7097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DAHA CANLI, DAHA IŞILTILI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E71A6-A242-1D91-C72C-CB9D9386CA7D}"/>
              </a:ext>
            </a:extLst>
          </p:cNvPr>
          <p:cNvSpPr txBox="1"/>
          <p:nvPr/>
        </p:nvSpPr>
        <p:spPr>
          <a:xfrm>
            <a:off x="5166924" y="6319571"/>
            <a:ext cx="7025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ARINDIRICI SCRUB         </a:t>
            </a: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TONİK            SERUM      NEMLENDİRİCİ    GÖZ ÇEVRESİ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3A6B1-95A6-5786-B255-39D994EA07C9}"/>
              </a:ext>
            </a:extLst>
          </p:cNvPr>
          <p:cNvSpPr txBox="1"/>
          <p:nvPr/>
        </p:nvSpPr>
        <p:spPr>
          <a:xfrm>
            <a:off x="7764961" y="1290427"/>
            <a:ext cx="122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%10</a:t>
            </a:r>
            <a:r>
              <a:rPr kumimoji="0" lang="tr-TR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SAF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C VİTAMİNİ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EA09B1-507B-4C63-F829-67D86641BFAB}"/>
              </a:ext>
            </a:extLst>
          </p:cNvPr>
          <p:cNvSpPr txBox="1"/>
          <p:nvPr/>
        </p:nvSpPr>
        <p:spPr>
          <a:xfrm>
            <a:off x="9035451" y="1405703"/>
            <a:ext cx="1226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SPF50</a:t>
            </a: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GÜÇLÜ KORUMA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A93D5-EB42-2799-4437-F2CDD645188E}"/>
              </a:ext>
            </a:extLst>
          </p:cNvPr>
          <p:cNvSpPr txBox="1"/>
          <p:nvPr/>
        </p:nvSpPr>
        <p:spPr>
          <a:xfrm>
            <a:off x="5036369" y="1534793"/>
            <a:ext cx="140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+LAKTİK ASİT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+SHEA YAĞI</a:t>
            </a: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43D972-6530-4F47-1B06-26629698F411}"/>
              </a:ext>
            </a:extLst>
          </p:cNvPr>
          <p:cNvSpPr txBox="1"/>
          <p:nvPr/>
        </p:nvSpPr>
        <p:spPr>
          <a:xfrm>
            <a:off x="6479516" y="1074983"/>
            <a:ext cx="1526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+GLİKOLİK ASİT</a:t>
            </a: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D95D8-B96F-6FE9-E5DE-7F497637E0E5}"/>
              </a:ext>
            </a:extLst>
          </p:cNvPr>
          <p:cNvSpPr txBox="1"/>
          <p:nvPr/>
        </p:nvSpPr>
        <p:spPr>
          <a:xfrm>
            <a:off x="10305941" y="1082677"/>
            <a:ext cx="204446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+C KOMPLEKS</a:t>
            </a:r>
            <a:endParaRPr kumimoji="0" lang="tr-TR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+ANTİOKSİDANLAR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+KOYU HALKA GÖRÜNÜMÜ DÜZGÜNLEŞTİRME TEKNOLOJİSİ</a:t>
            </a: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607E6-BB87-9AFD-055E-F110D87D2B2D}"/>
              </a:ext>
            </a:extLst>
          </p:cNvPr>
          <p:cNvSpPr txBox="1"/>
          <p:nvPr/>
        </p:nvSpPr>
        <p:spPr>
          <a:xfrm>
            <a:off x="497854" y="5086170"/>
            <a:ext cx="2824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>
                <a:ln>
                  <a:noFill/>
                </a:ln>
                <a:solidFill>
                  <a:srgbClr val="D76B14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C VİTAMİNİ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MAT GÖRÜNEN CİLDİ AYDINLATMAYA,  IŞILTISINI ORTAYA ÇIKARMAYA YARDIMCI OLUR.</a:t>
            </a: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i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0"/>
          </a:schemeClr>
        </a:solidFill>
        <a:ln w="38100">
          <a:solidFill>
            <a:srgbClr val="5081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on PowerPoint Template_comp" id="{9F5682A1-D9D7-46D5-8B9D-4C8D25FC028A}" vid="{D777F56F-06DE-4012-B806-C2E51B7B2A6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523</Words>
  <Application>Microsoft Office PowerPoint</Application>
  <PresentationFormat>Geniş ekran</PresentationFormat>
  <Paragraphs>183</Paragraphs>
  <Slides>22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6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42" baseType="lpstr">
      <vt:lpstr>ZonaPro-Black</vt:lpstr>
      <vt:lpstr>Wingdings</vt:lpstr>
      <vt:lpstr>Zona Pro</vt:lpstr>
      <vt:lpstr>Zona Pro Regular</vt:lpstr>
      <vt:lpstr>Lato Bold</vt:lpstr>
      <vt:lpstr>Calibri</vt:lpstr>
      <vt:lpstr>Zona Pro Light</vt:lpstr>
      <vt:lpstr>Lato Medium</vt:lpstr>
      <vt:lpstr>Calibri Light</vt:lpstr>
      <vt:lpstr>Zona Pro Black</vt:lpstr>
      <vt:lpstr>Lato</vt:lpstr>
      <vt:lpstr>Arial</vt:lpstr>
      <vt:lpstr>Lato black</vt:lpstr>
      <vt:lpstr>1_Office Theme</vt:lpstr>
      <vt:lpstr>Generic theme</vt:lpstr>
      <vt:lpstr>Office Theme</vt:lpstr>
      <vt:lpstr>Custom Design</vt:lpstr>
      <vt:lpstr>13_Avon 2023</vt:lpstr>
      <vt:lpstr>1_Avon 2023</vt:lpstr>
      <vt:lpstr>think-cell Slide</vt:lpstr>
      <vt:lpstr>CİLT&amp;KİŞİSEL BAKIM YENİLİKLERİ EYLÜL 2024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 Diklić</dc:creator>
  <cp:lastModifiedBy>Seyma Keyfoglu/INL/TR</cp:lastModifiedBy>
  <cp:revision>2</cp:revision>
  <dcterms:created xsi:type="dcterms:W3CDTF">2021-08-10T15:48:34Z</dcterms:created>
  <dcterms:modified xsi:type="dcterms:W3CDTF">2024-09-04T19:51:04Z</dcterms:modified>
</cp:coreProperties>
</file>