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806" r:id="rId3"/>
  </p:sldMasterIdLst>
  <p:notesMasterIdLst>
    <p:notesMasterId r:id="rId10"/>
  </p:notesMasterIdLst>
  <p:sldIdLst>
    <p:sldId id="2147473694" r:id="rId4"/>
    <p:sldId id="2147473702" r:id="rId5"/>
    <p:sldId id="2147473695" r:id="rId6"/>
    <p:sldId id="2147473703" r:id="rId7"/>
    <p:sldId id="2147473699" r:id="rId8"/>
    <p:sldId id="214747369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284"/>
    <a:srgbClr val="FF6D6D"/>
    <a:srgbClr val="F8483A"/>
    <a:srgbClr val="3D158D"/>
    <a:srgbClr val="A2ACF2"/>
    <a:srgbClr val="33CCCC"/>
    <a:srgbClr val="3D23DB"/>
    <a:srgbClr val="F0F0F0"/>
    <a:srgbClr val="968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64" d="100"/>
          <a:sy n="64" d="100"/>
        </p:scale>
        <p:origin x="5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0E235-E42F-4EB6-8A62-3BC95E8C3ED7}" type="datetimeFigureOut">
              <a:rPr lang="en-US" smtClean="0"/>
              <a:t>5/20/2025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C3A15-F08B-4F04-87B9-357F5D363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29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54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57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88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421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732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507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778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980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70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98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409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3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CAC3-6E8C-BA47-A307-E28A922E2DC7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D29C5E6-E99B-2144-5617-F63507437B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94027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6B473-280B-C547-ACC5-F5C177C2BD45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33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A9477A-6640-4F4B-9FFD-4DDAE90F04E5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738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2F7497-AE86-984D-8AE3-060AF9F0BAEA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27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56B0C-D5BC-1B41-B6B0-10EC0BAE645D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84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3B3AE5-25C3-814D-9E8E-48A112C8E8B7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693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E78A33B-7BB5-1C44-8850-9FF2CA540E4B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766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5430283-0373-B645-9F3B-00B91F30FA30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4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07C504-1D30-9244-9D31-2637941955B4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0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68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29A95E1-3BF3-534E-8711-3503DA6E09D0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180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D772D3-D172-894F-BAEB-733A7AB93B42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98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39DF52-6249-044D-B9CB-B38106F622D9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557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5A7DBCA-2481-0440-88D2-8B89A0412171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44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8E1D-D71E-EA98-BA74-C91DF969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44563"/>
            <a:ext cx="2824926" cy="5545137"/>
          </a:xfrm>
          <a:solidFill>
            <a:schemeClr val="bg1">
              <a:alpha val="88000"/>
            </a:schemeClr>
          </a:solidFill>
        </p:spPr>
        <p:txBody>
          <a:bodyPr lIns="180000" tIns="288000" rIns="72000" anchor="t" anchorCtr="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4C703-2A71-BA4A-E732-81DACB752D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963" y="4132471"/>
            <a:ext cx="2824926" cy="2042085"/>
          </a:xfrm>
        </p:spPr>
        <p:txBody>
          <a:bodyPr lIns="180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9707-436D-7178-1809-A921F20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C8A765-202D-6643-B6A2-31640049F569}" type="datetime1">
              <a:rPr lang="en-GB" smtClean="0"/>
              <a:pPr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1405-E380-FF9F-0773-A59386E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C262A-D258-EBC8-E4D4-A0EFACC9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967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Left, 1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495B4D-206F-8CEB-FBF5-9C51AEAC536E}"/>
              </a:ext>
            </a:extLst>
          </p:cNvPr>
          <p:cNvSpPr/>
          <p:nvPr userDrawn="1"/>
        </p:nvSpPr>
        <p:spPr>
          <a:xfrm>
            <a:off x="3349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2EDB38-044D-A496-9AA6-A4DD8AA7042C}"/>
              </a:ext>
            </a:extLst>
          </p:cNvPr>
          <p:cNvSpPr/>
          <p:nvPr userDrawn="1"/>
        </p:nvSpPr>
        <p:spPr>
          <a:xfrm>
            <a:off x="3251200" y="944563"/>
            <a:ext cx="8605838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D244D-D219-4154-3D6F-2A8D77723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6500" y="1332000"/>
            <a:ext cx="7929563" cy="68815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7F95-2DC3-8A88-3F0E-7A9B35BEE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500" y="2052000"/>
            <a:ext cx="7929563" cy="42567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CF14B-1DF0-ACF6-A728-FAB024739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5BDE1-CBA2-9F4D-A359-278BC7F8E60D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4496F-DAFE-3C37-D1F3-7C62B903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BCE19-1CEC-89B0-FD9B-152C77B7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14606C-8B15-5754-2E8A-A0D7EC1985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A485D4-2218-1005-3DC4-E3270E473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999" y="2052000"/>
            <a:ext cx="2578833" cy="425672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3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21F4B4-A0D0-F9AE-4616-B7ABCEBFBD39}"/>
              </a:ext>
            </a:extLst>
          </p:cNvPr>
          <p:cNvSpPr/>
          <p:nvPr userDrawn="1"/>
        </p:nvSpPr>
        <p:spPr>
          <a:xfrm>
            <a:off x="334963" y="944563"/>
            <a:ext cx="56848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B8E88-36A3-346F-AADD-72E3EE1DDBDD}"/>
              </a:ext>
            </a:extLst>
          </p:cNvPr>
          <p:cNvSpPr/>
          <p:nvPr userDrawn="1"/>
        </p:nvSpPr>
        <p:spPr>
          <a:xfrm>
            <a:off x="6172199" y="944563"/>
            <a:ext cx="5689601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4BDA7-F5EB-D2EA-BDA9-67A1E7B8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5318760" cy="68815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BCD35-816A-3B75-CC86-FA8C8D85D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052000"/>
            <a:ext cx="5318761" cy="42567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598A4-0BB0-65C0-0B22-9C4E8E2BF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00" y="2052000"/>
            <a:ext cx="5376063" cy="42567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CBEA2-D70C-AAA8-103B-01F55E81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DE89E-8B3B-124A-8978-B05D9F3C238D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D8E04-C90A-FD45-5360-C86C5029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08901-624A-641E-8D0D-ED23E09E8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AD4476B-ACF1-A98E-91AF-D16084C3F1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332000"/>
            <a:ext cx="5376063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306138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 Left, 1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210FF7-E1D1-657A-95F2-A66E5BC459ED}"/>
              </a:ext>
            </a:extLst>
          </p:cNvPr>
          <p:cNvSpPr/>
          <p:nvPr userDrawn="1"/>
        </p:nvSpPr>
        <p:spPr>
          <a:xfrm>
            <a:off x="3349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04929-019C-99DB-36DB-D7D941577C9A}"/>
              </a:ext>
            </a:extLst>
          </p:cNvPr>
          <p:cNvSpPr/>
          <p:nvPr userDrawn="1"/>
        </p:nvSpPr>
        <p:spPr>
          <a:xfrm>
            <a:off x="3253581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05FA0-95E4-71C3-D3FE-5218175908E1}"/>
              </a:ext>
            </a:extLst>
          </p:cNvPr>
          <p:cNvSpPr/>
          <p:nvPr userDrawn="1"/>
        </p:nvSpPr>
        <p:spPr>
          <a:xfrm>
            <a:off x="6172199" y="944563"/>
            <a:ext cx="5689601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0B979D-FB32-6536-EAA7-315A68F03D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0" y="1332000"/>
            <a:ext cx="5376063" cy="68815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1B8BB-3DA6-F79B-0C05-E3A8AE05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7824-1CF3-E348-AD69-5BC9CBB55D83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D27A2-A40A-2B36-4A82-50F4F53E6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4568-F889-26AF-D4B8-4534B566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2E379-42A1-1FF8-070F-4B485045C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00" y="2052000"/>
            <a:ext cx="5376063" cy="425672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7C024744-CFA2-9D50-0E47-7DBD87A6C7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5907" y="2052000"/>
            <a:ext cx="2574925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19DB4DA1-B29D-028A-FE02-CE18CC42479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54652" y="2052000"/>
            <a:ext cx="2574925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97384D9-0330-E38A-EDB9-9AB8620743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0754E2F-D7E4-DC64-BBA3-6DC6166609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698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90034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55DAD8-F372-D0E0-E8C2-5C41A4A20840}"/>
              </a:ext>
            </a:extLst>
          </p:cNvPr>
          <p:cNvSpPr/>
          <p:nvPr userDrawn="1"/>
        </p:nvSpPr>
        <p:spPr>
          <a:xfrm>
            <a:off x="3349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E8B4BA-5C00-8434-8A10-6A1420348F32}"/>
              </a:ext>
            </a:extLst>
          </p:cNvPr>
          <p:cNvSpPr/>
          <p:nvPr userDrawn="1"/>
        </p:nvSpPr>
        <p:spPr>
          <a:xfrm>
            <a:off x="3234796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A5BBD8-A3C6-76C7-4C7A-65F6AFA589A7}"/>
              </a:ext>
            </a:extLst>
          </p:cNvPr>
          <p:cNvSpPr/>
          <p:nvPr userDrawn="1"/>
        </p:nvSpPr>
        <p:spPr>
          <a:xfrm>
            <a:off x="6134629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8C63D0-C8E7-D877-7A64-8749878CA02E}"/>
              </a:ext>
            </a:extLst>
          </p:cNvPr>
          <p:cNvSpPr/>
          <p:nvPr userDrawn="1"/>
        </p:nvSpPr>
        <p:spPr>
          <a:xfrm>
            <a:off x="90344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B2328-22D3-51BA-25EF-66FBBDD7C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32000"/>
            <a:ext cx="2575561" cy="68815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EA9E9-7692-07BF-3E78-2A7B8997C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29AF0-3469-1340-B4F8-4240C35DE285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B6938-4D3D-6FA5-1DAA-82BD82922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7BF24-3C45-E97F-8545-DA3FFC21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80E5DB0-358C-C2CC-2C65-2D7890442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2000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E090F803-2E4A-1A6E-50C0-B4C37BDA69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54652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897B34A2-69B5-EA54-131B-12071F7C0F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3339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76D13B64-7827-6884-47BE-B9B48959220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154320" y="2052000"/>
            <a:ext cx="2521744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788D762B-304D-7023-9CFC-FA9F118366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698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08A3AA8B-65BF-F81C-61C3-80944C21CE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1385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CE99FF3-A945-D174-CADD-90BF4B80D3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52365" y="1332000"/>
            <a:ext cx="2525570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13140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Content Left, 1x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99608D-6803-8B00-63CE-5D4EA10D23CF}"/>
              </a:ext>
            </a:extLst>
          </p:cNvPr>
          <p:cNvSpPr/>
          <p:nvPr userDrawn="1"/>
        </p:nvSpPr>
        <p:spPr>
          <a:xfrm>
            <a:off x="334963" y="944563"/>
            <a:ext cx="5668964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1332000"/>
            <a:ext cx="5374911" cy="68815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CC2D7-80EA-4344-939D-B4D8CCDB7088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87D17F4-07EB-4256-81D5-85E19D7A77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999" y="2052000"/>
            <a:ext cx="5374911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44563"/>
            <a:ext cx="5668964" cy="55451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33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608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 Left, 1x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99608D-6803-8B00-63CE-5D4EA10D23CF}"/>
              </a:ext>
            </a:extLst>
          </p:cNvPr>
          <p:cNvSpPr/>
          <p:nvPr userDrawn="1"/>
        </p:nvSpPr>
        <p:spPr>
          <a:xfrm>
            <a:off x="3349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51C409-6FB3-C76F-CF64-8D5162BB70B3}"/>
              </a:ext>
            </a:extLst>
          </p:cNvPr>
          <p:cNvSpPr/>
          <p:nvPr userDrawn="1"/>
        </p:nvSpPr>
        <p:spPr>
          <a:xfrm>
            <a:off x="3234796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2574925" cy="68815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BE8A3-AE3F-D64C-B65B-7551BDC16636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87D17F4-07EB-4256-81D5-85E19D7A77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2000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EF920A9-B398-1E13-697A-00D6657C8A6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54652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D4B24DB-2753-C8C7-0722-8349700C0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698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44563"/>
            <a:ext cx="5668964" cy="55451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33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Image Left, 1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2E089A-8834-602B-4E1C-0E972B7C926E}"/>
              </a:ext>
            </a:extLst>
          </p:cNvPr>
          <p:cNvSpPr/>
          <p:nvPr userDrawn="1"/>
        </p:nvSpPr>
        <p:spPr>
          <a:xfrm>
            <a:off x="6198435" y="944563"/>
            <a:ext cx="5668964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22D8E-2CF4-7DE3-C451-1BF2DD5F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0" y="1332000"/>
            <a:ext cx="5376063" cy="68815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A7AA1-91EE-4805-A9B6-AAF99D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BC9BD-AE42-DD42-8B98-D561F73ABC67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5B15A-3E6A-272E-2134-6A9561760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A95D3-EF0B-E311-3AA4-EB1E8690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BC73265-7B5E-5977-2548-CD7E0F6A0E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9999" y="2052000"/>
            <a:ext cx="5376063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8886D42-D705-EE6E-11AB-931AD2077C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944563"/>
            <a:ext cx="5668964" cy="55451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365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Image Left, 2x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2DB93D-0CAB-066F-8707-E76906106F0C}"/>
              </a:ext>
            </a:extLst>
          </p:cNvPr>
          <p:cNvSpPr/>
          <p:nvPr userDrawn="1"/>
        </p:nvSpPr>
        <p:spPr>
          <a:xfrm>
            <a:off x="6134629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D93B70-4A22-6BE3-F47C-67545D7E89EC}"/>
              </a:ext>
            </a:extLst>
          </p:cNvPr>
          <p:cNvSpPr/>
          <p:nvPr userDrawn="1"/>
        </p:nvSpPr>
        <p:spPr>
          <a:xfrm>
            <a:off x="90344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22D8E-2CF4-7DE3-C451-1BF2DD5F3B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0" y="1332000"/>
            <a:ext cx="2501394" cy="68815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A7AA1-91EE-4805-A9B6-AAF99D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0917-D3DA-B248-B94D-BF29E0CD285C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5B15A-3E6A-272E-2134-6A9561760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A95D3-EF0B-E311-3AA4-EB1E8690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8886D42-D705-EE6E-11AB-931AD2077C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963" y="944563"/>
            <a:ext cx="5668964" cy="55451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7DCBA6-0FA2-5C6D-4D79-1841665E07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00000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5935FB14-E149-54AF-9C61-926D9E0082A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21775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EE9EF9-1CA2-E685-02BD-53A004846C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17868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004331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Content Left, 4x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99608D-6803-8B00-63CE-5D4EA10D23CF}"/>
              </a:ext>
            </a:extLst>
          </p:cNvPr>
          <p:cNvSpPr/>
          <p:nvPr userDrawn="1"/>
        </p:nvSpPr>
        <p:spPr>
          <a:xfrm>
            <a:off x="334963" y="944563"/>
            <a:ext cx="5668964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5308400" cy="68815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AAF1-BAE5-554D-BF29-8D43180D45D5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87D17F4-07EB-4256-81D5-85E19D7A77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2000" y="2052000"/>
            <a:ext cx="5308400" cy="42567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52501"/>
            <a:ext cx="2743200" cy="268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875FD92-D23B-9E86-3420-AD0055AA0C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3838" y="952500"/>
            <a:ext cx="2743200" cy="268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6DA7813C-09B7-552C-D71D-7A498B9D50D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8074" y="3813274"/>
            <a:ext cx="2743200" cy="268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5891E5D-50D9-F8D3-5048-0DC0B35F47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13838" y="3813273"/>
            <a:ext cx="2743200" cy="2682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6449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 Left, 4x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6F5F1D-5E51-9D52-CB3D-A5AEF977CA5D}"/>
              </a:ext>
            </a:extLst>
          </p:cNvPr>
          <p:cNvSpPr/>
          <p:nvPr userDrawn="1"/>
        </p:nvSpPr>
        <p:spPr>
          <a:xfrm>
            <a:off x="334963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44E59B-5F68-98B2-2617-D3964974BB4F}"/>
              </a:ext>
            </a:extLst>
          </p:cNvPr>
          <p:cNvSpPr/>
          <p:nvPr userDrawn="1"/>
        </p:nvSpPr>
        <p:spPr>
          <a:xfrm>
            <a:off x="3234796" y="944563"/>
            <a:ext cx="2814637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678F7-A2EB-F6B7-3687-E9BCD0EE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2574925" cy="68815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BB3-55DD-6E48-D88C-412A07A9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CC41D-92EE-6348-8394-B6F9D1F13D10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BA630-F6E9-E50F-988A-E8E6EBB9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1D6D1-51B2-4354-8F10-8611A6FD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A0FE8B-0148-ACBD-80FC-F6DA4C8BCE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8074" y="952501"/>
            <a:ext cx="2743200" cy="268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875FD92-D23B-9E86-3420-AD0055AA0C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3838" y="952500"/>
            <a:ext cx="2743200" cy="268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6DA7813C-09B7-552C-D71D-7A498B9D50D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8074" y="3813274"/>
            <a:ext cx="2743200" cy="268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5891E5D-50D9-F8D3-5048-0DC0B35F47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13838" y="3813273"/>
            <a:ext cx="2743200" cy="268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004D7EE4-9CB2-4EA6-EB1D-961AC81E315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2000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8685C3A2-1D60-7ECE-187F-0CDE50CB129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54652" y="2052000"/>
            <a:ext cx="2574925" cy="42567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24ED12C-6D32-968B-7FB9-72E40C7EB1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698" y="1332000"/>
            <a:ext cx="2578832" cy="70167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cap="all" baseline="0"/>
            </a:lvl1pPr>
            <a:lvl2pPr marL="0" indent="0">
              <a:spcAft>
                <a:spcPts val="0"/>
              </a:spcAft>
              <a:buNone/>
              <a:defRPr sz="1800" cap="all" baseline="0"/>
            </a:lvl2pPr>
            <a:lvl3pPr marL="0" indent="0">
              <a:spcAft>
                <a:spcPts val="0"/>
              </a:spcAft>
              <a:buNone/>
              <a:defRPr sz="1800" cap="all" baseline="0"/>
            </a:lvl3pPr>
            <a:lvl4pPr marL="0" indent="0">
              <a:spcAft>
                <a:spcPts val="0"/>
              </a:spcAft>
              <a:buNone/>
              <a:defRPr sz="1800" cap="all" baseline="0"/>
            </a:lvl4pPr>
            <a:lvl5pPr marL="0" indent="0">
              <a:spcAft>
                <a:spcPts val="0"/>
              </a:spcAft>
              <a:buNone/>
              <a:defRPr sz="1800" cap="all" baseline="0"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82201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C48035-C0B2-4B41-85FE-03F74C7253DA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DB58723-2B97-171D-5284-C0AF3CF1B0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32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BDC8-60C4-2E4C-8BB8-FD25C5A1A72A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EAA75AB-46D1-E6F9-3698-7E1C9E419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572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06F89-C7FB-954D-B6DD-21E6CD29B8D9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A8E4F42-D875-62CE-C3D2-9E89D616C3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697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CB7C-41A2-C942-8CE7-081E9CED4C65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3DAF1D1-3825-5F03-F962-6BD96494A1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0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40268-BCAA-0445-B94E-395472C090C6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05688B3-570A-91EE-F109-D0C6D541F9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125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620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9C85B-4864-6A4B-A2C4-F137E517167D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3230A98-A459-793C-3EF0-FA0F669D98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2262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E9357B-E4F6-E044-AD6D-227200FEA704}" type="datetime1">
              <a:rPr lang="en-GB" smtClean="0"/>
              <a:pPr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C08471F-7F01-F631-78E0-C2A6557E3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768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54917D-6BB3-0E47-9EE2-1E5D934494DE}" type="datetime1">
              <a:rPr lang="en-GB" smtClean="0"/>
              <a:pPr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5E410D4-D0DB-51EE-9F9E-91C22184CC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82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91371-B4B7-B349-B8E3-D9F35DA2B705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B1FE10D-D1A0-1ECE-8C37-D1F528D48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775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8AB939-4532-B240-AAC2-DACAEA6ACBAC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4F1D93-BDCC-56E1-DA2F-1F33ED2021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1013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29A922-6D45-EE4F-A4DE-2952A7910426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58E4BC8-97B6-5C53-8254-084EC94BDD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54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Quot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82EDB-8426-7A85-9AAA-2AC2BE3C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C5DEEF-0737-FB43-91F6-B2AB3B2ECD86}" type="datetime1">
              <a:rPr lang="en-GB" smtClean="0"/>
              <a:pPr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E87B-6099-6961-1DF4-588355F1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EFABE-1A5D-15CA-4743-667988B5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1A0089-E1E3-25AF-4FF9-1243F3130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2" y="944563"/>
            <a:ext cx="11522075" cy="5545137"/>
          </a:xfrm>
          <a:solidFill>
            <a:schemeClr val="bg1">
              <a:alpha val="80000"/>
            </a:schemeClr>
          </a:solidFill>
        </p:spPr>
        <p:txBody>
          <a:bodyPr lIns="2015999" rIns="2015999" anchor="ctr" anchorCtr="0"/>
          <a:lstStyle>
            <a:lvl1pPr marL="0" indent="0" algn="ctr">
              <a:buFont typeface="Arial" panose="020B0604020202020204" pitchFamily="34" charset="0"/>
              <a:buNone/>
              <a:tabLst/>
              <a:defRPr sz="3000"/>
            </a:lvl1pPr>
            <a:lvl2pPr marL="0" indent="0" algn="ctr">
              <a:buNone/>
              <a:tabLst/>
              <a:defRPr cap="all" baseline="0"/>
            </a:lvl2pPr>
            <a:lvl3pPr marL="0" indent="0" algn="ctr">
              <a:buNone/>
              <a:tabLst/>
              <a:defRPr cap="all" baseline="0"/>
            </a:lvl3pPr>
            <a:lvl4pPr marL="0" indent="0" algn="ctr">
              <a:buNone/>
              <a:tabLst/>
              <a:defRPr cap="all" baseline="0"/>
            </a:lvl4pPr>
            <a:lvl5pPr marL="0" indent="0" algn="ctr">
              <a:buNone/>
              <a:tabLst/>
              <a:defRPr cap="all" baseline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9531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C53CA-4651-1803-F4E7-4765FDAB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0F03-FF6F-7D42-AF1B-4D8387B38B2E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2D64E-A574-FC67-35B7-E9E84023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409BD-0731-E266-CB83-C9D58A2F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8F0838-083A-7FC2-32B7-2C3E6C2DBB98}"/>
              </a:ext>
            </a:extLst>
          </p:cNvPr>
          <p:cNvSpPr/>
          <p:nvPr userDrawn="1"/>
        </p:nvSpPr>
        <p:spPr>
          <a:xfrm>
            <a:off x="334963" y="944563"/>
            <a:ext cx="11522075" cy="5545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20BED9-5C8B-270D-8FC3-1CEA116A72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1117600"/>
            <a:ext cx="11160125" cy="51911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3990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1B846-985B-F3CC-110D-2B1489403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3D535-2C78-5747-B830-A69B67CA6FF0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42BFC-4320-72AD-7280-BC2982781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D9286-EB85-9817-A4DF-A2707D1F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A9A1756-4DC3-315B-58D8-DDBE69921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944563"/>
            <a:ext cx="11522075" cy="55451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542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81212-81B0-CF7A-896B-35C7A86D1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0963" y="2920345"/>
            <a:ext cx="9837738" cy="688157"/>
          </a:xfrm>
        </p:spPr>
        <p:txBody>
          <a:bodyPr>
            <a:noAutofit/>
          </a:bodyPr>
          <a:lstStyle>
            <a:lvl1pPr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add thank you</a:t>
            </a:r>
            <a:endParaRPr lang="en-US" dirty="0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24C78D9A-1A16-D386-BEDC-E9FF5E7058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317500"/>
            <a:ext cx="1656000" cy="1656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8A1C07F-88C6-EAC7-5139-D4DEA106E3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613" y="36845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8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40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88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228B-7441-4DA6-2C4E-61D027B4A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58062-643E-DA40-2749-117D87F53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417C-2041-CC4B-92DD-9BF18F773CC4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0592B-E78B-3DBA-F0C1-A6493862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D16D1-1ECB-9209-5D39-BDD3A731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5710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AF7478-0124-248B-1552-454ED115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4FD4-33D5-5D46-B79B-80816973C612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DBE75-FFF2-21F5-8AEF-845D45D64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0E745-1FD0-B6AD-2866-948E0E19F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E597-B241-1B4A-8264-B9C6F7CE04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3658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3BB6A-08E5-666E-7217-167EA288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D0892-AB45-254F-2F22-18F78F50D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A8EAE-C1FE-5A0B-E0C3-EC81263A1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06319-4275-46DD-9D35-223950838F96}" type="datetimeFigureOut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E39F6-28F2-EC23-00FC-C7529CEE9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7C029-4785-8011-EF57-905CFBA80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FEC1F-2397-45C7-B664-C077680E8F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35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AF7478-0124-248B-1552-454ED115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DBE75-FFF2-21F5-8AEF-845D45D64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0E745-1FD0-B6AD-2866-948E0E19F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783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5145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he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BF24DF31-679F-724C-90B3-49B8707BDD41}"/>
              </a:ext>
            </a:extLst>
          </p:cNvPr>
          <p:cNvSpPr/>
          <p:nvPr userDrawn="1"/>
        </p:nvSpPr>
        <p:spPr>
          <a:xfrm>
            <a:off x="0" y="481"/>
            <a:ext cx="12192001" cy="685751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62" dirty="0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C60C69-A561-724D-BFC0-5CECD84A0B74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482" y="6110336"/>
            <a:ext cx="488105" cy="46207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552449"/>
            <a:ext cx="1277182" cy="141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648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he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517EB4-5AD9-264C-9727-19F531AAA1BD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264" y="6109052"/>
            <a:ext cx="504470" cy="46207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334" y="538891"/>
            <a:ext cx="1276129" cy="14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528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hem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517EB4-5AD9-264C-9727-19F531AAA1BD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264" y="6109052"/>
            <a:ext cx="504470" cy="46207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334" y="557773"/>
            <a:ext cx="1276129" cy="14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045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hem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FDEFE-1550-2548-95B4-FC1CFE82E2CA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16636" r="18734" b="20761"/>
          <a:stretch/>
        </p:blipFill>
        <p:spPr>
          <a:xfrm>
            <a:off x="2072640" y="0"/>
            <a:ext cx="7734300" cy="117348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4"/>
          <a:stretch/>
        </p:blipFill>
        <p:spPr>
          <a:xfrm>
            <a:off x="380269" y="117335"/>
            <a:ext cx="1258031" cy="128760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9" b="-1964"/>
          <a:stretch/>
        </p:blipFill>
        <p:spPr>
          <a:xfrm>
            <a:off x="1877376" y="1180893"/>
            <a:ext cx="3394711" cy="32128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241" y="228256"/>
            <a:ext cx="1589790" cy="9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612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hem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k object 16">
            <a:extLst>
              <a:ext uri="{FF2B5EF4-FFF2-40B4-BE49-F238E27FC236}">
                <a16:creationId xmlns:a16="http://schemas.microsoft.com/office/drawing/2014/main" id="{6DBE0A89-BB44-8B4F-8506-E250E0E5425C}"/>
              </a:ext>
            </a:extLst>
          </p:cNvPr>
          <p:cNvSpPr/>
          <p:nvPr userDrawn="1"/>
        </p:nvSpPr>
        <p:spPr>
          <a:xfrm>
            <a:off x="0" y="2"/>
            <a:ext cx="3187788" cy="6857615"/>
          </a:xfrm>
          <a:custGeom>
            <a:avLst/>
            <a:gdLst/>
            <a:ahLst/>
            <a:cxnLst/>
            <a:rect l="l" t="t" r="r" b="b"/>
            <a:pathLst>
              <a:path w="5256530" h="11308715">
                <a:moveTo>
                  <a:pt x="0" y="11308556"/>
                </a:moveTo>
                <a:lnTo>
                  <a:pt x="5256384" y="11308556"/>
                </a:lnTo>
                <a:lnTo>
                  <a:pt x="525638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662" dirty="0"/>
          </a:p>
        </p:txBody>
      </p:sp>
      <p:sp>
        <p:nvSpPr>
          <p:cNvPr id="50" name="object 2">
            <a:extLst>
              <a:ext uri="{FF2B5EF4-FFF2-40B4-BE49-F238E27FC236}">
                <a16:creationId xmlns:a16="http://schemas.microsoft.com/office/drawing/2014/main" id="{DB1748A2-056E-B948-903F-E586E4FF71D8}"/>
              </a:ext>
            </a:extLst>
          </p:cNvPr>
          <p:cNvSpPr/>
          <p:nvPr userDrawn="1"/>
        </p:nvSpPr>
        <p:spPr>
          <a:xfrm rot="10800000">
            <a:off x="221200" y="14287"/>
            <a:ext cx="2744548" cy="6635433"/>
          </a:xfrm>
          <a:custGeom>
            <a:avLst/>
            <a:gdLst/>
            <a:ahLst/>
            <a:cxnLst/>
            <a:rect l="l" t="t" r="r" b="b"/>
            <a:pathLst>
              <a:path w="4525645" h="10942320">
                <a:moveTo>
                  <a:pt x="4525548" y="0"/>
                </a:moveTo>
                <a:lnTo>
                  <a:pt x="1468855" y="0"/>
                </a:lnTo>
                <a:lnTo>
                  <a:pt x="1420370" y="783"/>
                </a:lnTo>
                <a:lnTo>
                  <a:pt x="1372278" y="3118"/>
                </a:lnTo>
                <a:lnTo>
                  <a:pt x="1324603" y="6980"/>
                </a:lnTo>
                <a:lnTo>
                  <a:pt x="1277369" y="12345"/>
                </a:lnTo>
                <a:lnTo>
                  <a:pt x="1230601" y="19189"/>
                </a:lnTo>
                <a:lnTo>
                  <a:pt x="1184322" y="27487"/>
                </a:lnTo>
                <a:lnTo>
                  <a:pt x="1138556" y="37216"/>
                </a:lnTo>
                <a:lnTo>
                  <a:pt x="1093329" y="48352"/>
                </a:lnTo>
                <a:lnTo>
                  <a:pt x="1048664" y="60869"/>
                </a:lnTo>
                <a:lnTo>
                  <a:pt x="1004585" y="74745"/>
                </a:lnTo>
                <a:lnTo>
                  <a:pt x="961117" y="89954"/>
                </a:lnTo>
                <a:lnTo>
                  <a:pt x="918284" y="106474"/>
                </a:lnTo>
                <a:lnTo>
                  <a:pt x="876109" y="124279"/>
                </a:lnTo>
                <a:lnTo>
                  <a:pt x="834618" y="143345"/>
                </a:lnTo>
                <a:lnTo>
                  <a:pt x="793834" y="163649"/>
                </a:lnTo>
                <a:lnTo>
                  <a:pt x="753781" y="185166"/>
                </a:lnTo>
                <a:lnTo>
                  <a:pt x="714485" y="207871"/>
                </a:lnTo>
                <a:lnTo>
                  <a:pt x="675968" y="231742"/>
                </a:lnTo>
                <a:lnTo>
                  <a:pt x="638255" y="256754"/>
                </a:lnTo>
                <a:lnTo>
                  <a:pt x="601370" y="282882"/>
                </a:lnTo>
                <a:lnTo>
                  <a:pt x="565338" y="310102"/>
                </a:lnTo>
                <a:lnTo>
                  <a:pt x="530183" y="338391"/>
                </a:lnTo>
                <a:lnTo>
                  <a:pt x="495929" y="367724"/>
                </a:lnTo>
                <a:lnTo>
                  <a:pt x="462599" y="398076"/>
                </a:lnTo>
                <a:lnTo>
                  <a:pt x="430219" y="429425"/>
                </a:lnTo>
                <a:lnTo>
                  <a:pt x="398813" y="461745"/>
                </a:lnTo>
                <a:lnTo>
                  <a:pt x="368404" y="495013"/>
                </a:lnTo>
                <a:lnTo>
                  <a:pt x="339017" y="529204"/>
                </a:lnTo>
                <a:lnTo>
                  <a:pt x="310676" y="564294"/>
                </a:lnTo>
                <a:lnTo>
                  <a:pt x="283405" y="600260"/>
                </a:lnTo>
                <a:lnTo>
                  <a:pt x="257229" y="637076"/>
                </a:lnTo>
                <a:lnTo>
                  <a:pt x="232171" y="674719"/>
                </a:lnTo>
                <a:lnTo>
                  <a:pt x="208256" y="713165"/>
                </a:lnTo>
                <a:lnTo>
                  <a:pt x="185508" y="752389"/>
                </a:lnTo>
                <a:lnTo>
                  <a:pt x="163952" y="792368"/>
                </a:lnTo>
                <a:lnTo>
                  <a:pt x="143610" y="833077"/>
                </a:lnTo>
                <a:lnTo>
                  <a:pt x="124509" y="874491"/>
                </a:lnTo>
                <a:lnTo>
                  <a:pt x="106671" y="916588"/>
                </a:lnTo>
                <a:lnTo>
                  <a:pt x="90121" y="959342"/>
                </a:lnTo>
                <a:lnTo>
                  <a:pt x="74883" y="1002730"/>
                </a:lnTo>
                <a:lnTo>
                  <a:pt x="60982" y="1046728"/>
                </a:lnTo>
                <a:lnTo>
                  <a:pt x="48441" y="1091310"/>
                </a:lnTo>
                <a:lnTo>
                  <a:pt x="37285" y="1136454"/>
                </a:lnTo>
                <a:lnTo>
                  <a:pt x="27538" y="1182135"/>
                </a:lnTo>
                <a:lnTo>
                  <a:pt x="19224" y="1228328"/>
                </a:lnTo>
                <a:lnTo>
                  <a:pt x="12368" y="1275011"/>
                </a:lnTo>
                <a:lnTo>
                  <a:pt x="6993" y="1322157"/>
                </a:lnTo>
                <a:lnTo>
                  <a:pt x="3124" y="1369745"/>
                </a:lnTo>
                <a:lnTo>
                  <a:pt x="785" y="1417748"/>
                </a:lnTo>
                <a:lnTo>
                  <a:pt x="0" y="1466143"/>
                </a:lnTo>
                <a:lnTo>
                  <a:pt x="0" y="10942075"/>
                </a:lnTo>
                <a:lnTo>
                  <a:pt x="4525548" y="10942075"/>
                </a:lnTo>
                <a:lnTo>
                  <a:pt x="45255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62" dirty="0"/>
          </a:p>
        </p:txBody>
      </p:sp>
      <p:pic>
        <p:nvPicPr>
          <p:cNvPr id="51" name="Picture 5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517EB4-5AD9-264C-9727-19F531AAA1BD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264" y="6109052"/>
            <a:ext cx="504470" cy="462077"/>
          </a:xfrm>
          <a:prstGeom prst="rect">
            <a:avLst/>
          </a:prstGeom>
        </p:spPr>
      </p:pic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403BF83A-E7D5-9E47-AD7B-8C9717922D73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200400" y="0"/>
            <a:ext cx="8992800" cy="6858675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Zona Pro Light" panose="02010A03040002020004" pitchFamily="2" charset="0"/>
              </a:defRPr>
            </a:lvl1pPr>
          </a:lstStyle>
          <a:p>
            <a:r>
              <a:rPr lang="en-US" dirty="0"/>
              <a:t>DOUBLE CLICK ON ICON IN CENTRE OF SLIDE TO INSERT IMAGE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5B6766E3-59DA-2240-B554-F8E2560158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8600" y="1395861"/>
            <a:ext cx="2743200" cy="5233539"/>
          </a:xfrm>
          <a:prstGeom prst="rect">
            <a:avLst/>
          </a:prstGeom>
        </p:spPr>
        <p:txBody>
          <a:bodyPr lIns="180000" tIns="46800" rIns="180000" bIns="360000"/>
          <a:lstStyle>
            <a:lvl1pPr>
              <a:defRPr sz="1800" b="0" i="0">
                <a:latin typeface="Zona Pro Light" panose="02010A03040002020004" pitchFamily="2" charset="0"/>
              </a:defRPr>
            </a:lvl1pPr>
            <a:lvl2pPr>
              <a:defRPr sz="1500" b="0" i="0">
                <a:latin typeface="Zona Pro Light" panose="02010A03040002020004" pitchFamily="2" charset="0"/>
              </a:defRPr>
            </a:lvl2pPr>
            <a:lvl3pPr>
              <a:defRPr sz="1200" b="0" i="0">
                <a:latin typeface="Zona Pro Light" panose="02010A03040002020004" pitchFamily="2" charset="0"/>
              </a:defRPr>
            </a:lvl3pPr>
            <a:lvl4pPr marL="831750" indent="0">
              <a:buNone/>
              <a:defRPr sz="1000" b="0" i="0">
                <a:latin typeface="Zona Pro Light" panose="02010A03040002020004" pitchFamily="2" charset="0"/>
              </a:defRPr>
            </a:lvl4pPr>
            <a:lvl5pPr>
              <a:defRPr b="0" i="0">
                <a:latin typeface="Zona Pro Light" panose="02010A03040002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4" name="Slide Number Placeholder 3">
            <a:extLst>
              <a:ext uri="{FF2B5EF4-FFF2-40B4-BE49-F238E27FC236}">
                <a16:creationId xmlns:a16="http://schemas.microsoft.com/office/drawing/2014/main" id="{B1D4FEF4-616C-1F42-B142-7257B88C8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762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</a:lstStyle>
          <a:p>
            <a:fld id="{F7741A27-4C89-CD48-A2CA-13B2B3D1BD72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5E232D5E-0FA3-944D-BC33-E4B90E0D6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48952"/>
            <a:ext cx="2743200" cy="558862"/>
          </a:xfrm>
          <a:prstGeom prst="rect">
            <a:avLst/>
          </a:prstGeom>
        </p:spPr>
        <p:txBody>
          <a:bodyPr lIns="180000" tIns="0" rIns="180000" bIns="0" anchor="ctr"/>
          <a:lstStyle>
            <a:lvl1pPr marL="0" marR="0" indent="0" algn="l" defTabSz="554500" rtl="0" eaLnBrk="1" fontAlgn="auto" latinLnBrk="0" hangingPunct="1">
              <a:lnSpc>
                <a:spcPct val="100000"/>
              </a:lnSpc>
              <a:spcBef>
                <a:spcPts val="6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cap="all" baseline="0">
                <a:solidFill>
                  <a:schemeClr val="tx2"/>
                </a:solidFill>
                <a:latin typeface="Zona Pro Black" panose="02010A03040002020004" pitchFamily="2" charset="0"/>
              </a:defRPr>
            </a:lvl1pPr>
          </a:lstStyle>
          <a:p>
            <a:pPr marL="0" marR="0" lvl="0" indent="0" algn="l" defTabSz="554500" rtl="0" eaLnBrk="1" fontAlgn="auto" latinLnBrk="0" hangingPunct="1">
              <a:lnSpc>
                <a:spcPct val="90000"/>
              </a:lnSpc>
              <a:spcBef>
                <a:spcPts val="6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698" b="1" spc="18" dirty="0">
                <a:latin typeface="ZonaPro-Black"/>
                <a:cs typeface="ZonaPro-Black"/>
              </a:rPr>
              <a:t>COMMENTARY HEADLINE</a:t>
            </a:r>
          </a:p>
        </p:txBody>
      </p:sp>
      <p:pic>
        <p:nvPicPr>
          <p:cNvPr id="13" name="Resim 12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334" y="538891"/>
            <a:ext cx="1276129" cy="14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352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hem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k object 16">
            <a:extLst>
              <a:ext uri="{FF2B5EF4-FFF2-40B4-BE49-F238E27FC236}">
                <a16:creationId xmlns:a16="http://schemas.microsoft.com/office/drawing/2014/main" id="{6DBE0A89-BB44-8B4F-8506-E250E0E5425C}"/>
              </a:ext>
            </a:extLst>
          </p:cNvPr>
          <p:cNvSpPr/>
          <p:nvPr userDrawn="1"/>
        </p:nvSpPr>
        <p:spPr>
          <a:xfrm>
            <a:off x="0" y="2"/>
            <a:ext cx="3187788" cy="6857615"/>
          </a:xfrm>
          <a:custGeom>
            <a:avLst/>
            <a:gdLst/>
            <a:ahLst/>
            <a:cxnLst/>
            <a:rect l="l" t="t" r="r" b="b"/>
            <a:pathLst>
              <a:path w="5256530" h="11308715">
                <a:moveTo>
                  <a:pt x="0" y="11308556"/>
                </a:moveTo>
                <a:lnTo>
                  <a:pt x="5256384" y="11308556"/>
                </a:lnTo>
                <a:lnTo>
                  <a:pt x="525638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662" dirty="0"/>
          </a:p>
        </p:txBody>
      </p:sp>
      <p:sp>
        <p:nvSpPr>
          <p:cNvPr id="50" name="object 2">
            <a:extLst>
              <a:ext uri="{FF2B5EF4-FFF2-40B4-BE49-F238E27FC236}">
                <a16:creationId xmlns:a16="http://schemas.microsoft.com/office/drawing/2014/main" id="{DB1748A2-056E-B948-903F-E586E4FF71D8}"/>
              </a:ext>
            </a:extLst>
          </p:cNvPr>
          <p:cNvSpPr/>
          <p:nvPr userDrawn="1"/>
        </p:nvSpPr>
        <p:spPr>
          <a:xfrm rot="10800000">
            <a:off x="221200" y="14287"/>
            <a:ext cx="2744548" cy="6635433"/>
          </a:xfrm>
          <a:custGeom>
            <a:avLst/>
            <a:gdLst/>
            <a:ahLst/>
            <a:cxnLst/>
            <a:rect l="l" t="t" r="r" b="b"/>
            <a:pathLst>
              <a:path w="4525645" h="10942320">
                <a:moveTo>
                  <a:pt x="4525548" y="0"/>
                </a:moveTo>
                <a:lnTo>
                  <a:pt x="1468855" y="0"/>
                </a:lnTo>
                <a:lnTo>
                  <a:pt x="1420370" y="783"/>
                </a:lnTo>
                <a:lnTo>
                  <a:pt x="1372278" y="3118"/>
                </a:lnTo>
                <a:lnTo>
                  <a:pt x="1324603" y="6980"/>
                </a:lnTo>
                <a:lnTo>
                  <a:pt x="1277369" y="12345"/>
                </a:lnTo>
                <a:lnTo>
                  <a:pt x="1230601" y="19189"/>
                </a:lnTo>
                <a:lnTo>
                  <a:pt x="1184322" y="27487"/>
                </a:lnTo>
                <a:lnTo>
                  <a:pt x="1138556" y="37216"/>
                </a:lnTo>
                <a:lnTo>
                  <a:pt x="1093329" y="48352"/>
                </a:lnTo>
                <a:lnTo>
                  <a:pt x="1048664" y="60869"/>
                </a:lnTo>
                <a:lnTo>
                  <a:pt x="1004585" y="74745"/>
                </a:lnTo>
                <a:lnTo>
                  <a:pt x="961117" y="89954"/>
                </a:lnTo>
                <a:lnTo>
                  <a:pt x="918284" y="106474"/>
                </a:lnTo>
                <a:lnTo>
                  <a:pt x="876109" y="124279"/>
                </a:lnTo>
                <a:lnTo>
                  <a:pt x="834618" y="143345"/>
                </a:lnTo>
                <a:lnTo>
                  <a:pt x="793834" y="163649"/>
                </a:lnTo>
                <a:lnTo>
                  <a:pt x="753781" y="185166"/>
                </a:lnTo>
                <a:lnTo>
                  <a:pt x="714485" y="207871"/>
                </a:lnTo>
                <a:lnTo>
                  <a:pt x="675968" y="231742"/>
                </a:lnTo>
                <a:lnTo>
                  <a:pt x="638255" y="256754"/>
                </a:lnTo>
                <a:lnTo>
                  <a:pt x="601370" y="282882"/>
                </a:lnTo>
                <a:lnTo>
                  <a:pt x="565338" y="310102"/>
                </a:lnTo>
                <a:lnTo>
                  <a:pt x="530183" y="338391"/>
                </a:lnTo>
                <a:lnTo>
                  <a:pt x="495929" y="367724"/>
                </a:lnTo>
                <a:lnTo>
                  <a:pt x="462599" y="398076"/>
                </a:lnTo>
                <a:lnTo>
                  <a:pt x="430219" y="429425"/>
                </a:lnTo>
                <a:lnTo>
                  <a:pt x="398813" y="461745"/>
                </a:lnTo>
                <a:lnTo>
                  <a:pt x="368404" y="495013"/>
                </a:lnTo>
                <a:lnTo>
                  <a:pt x="339017" y="529204"/>
                </a:lnTo>
                <a:lnTo>
                  <a:pt x="310676" y="564294"/>
                </a:lnTo>
                <a:lnTo>
                  <a:pt x="283405" y="600260"/>
                </a:lnTo>
                <a:lnTo>
                  <a:pt x="257229" y="637076"/>
                </a:lnTo>
                <a:lnTo>
                  <a:pt x="232171" y="674719"/>
                </a:lnTo>
                <a:lnTo>
                  <a:pt x="208256" y="713165"/>
                </a:lnTo>
                <a:lnTo>
                  <a:pt x="185508" y="752389"/>
                </a:lnTo>
                <a:lnTo>
                  <a:pt x="163952" y="792368"/>
                </a:lnTo>
                <a:lnTo>
                  <a:pt x="143610" y="833077"/>
                </a:lnTo>
                <a:lnTo>
                  <a:pt x="124509" y="874491"/>
                </a:lnTo>
                <a:lnTo>
                  <a:pt x="106671" y="916588"/>
                </a:lnTo>
                <a:lnTo>
                  <a:pt x="90121" y="959342"/>
                </a:lnTo>
                <a:lnTo>
                  <a:pt x="74883" y="1002730"/>
                </a:lnTo>
                <a:lnTo>
                  <a:pt x="60982" y="1046728"/>
                </a:lnTo>
                <a:lnTo>
                  <a:pt x="48441" y="1091310"/>
                </a:lnTo>
                <a:lnTo>
                  <a:pt x="37285" y="1136454"/>
                </a:lnTo>
                <a:lnTo>
                  <a:pt x="27538" y="1182135"/>
                </a:lnTo>
                <a:lnTo>
                  <a:pt x="19224" y="1228328"/>
                </a:lnTo>
                <a:lnTo>
                  <a:pt x="12368" y="1275011"/>
                </a:lnTo>
                <a:lnTo>
                  <a:pt x="6993" y="1322157"/>
                </a:lnTo>
                <a:lnTo>
                  <a:pt x="3124" y="1369745"/>
                </a:lnTo>
                <a:lnTo>
                  <a:pt x="785" y="1417748"/>
                </a:lnTo>
                <a:lnTo>
                  <a:pt x="0" y="1466143"/>
                </a:lnTo>
                <a:lnTo>
                  <a:pt x="0" y="10942075"/>
                </a:lnTo>
                <a:lnTo>
                  <a:pt x="4525548" y="10942075"/>
                </a:lnTo>
                <a:lnTo>
                  <a:pt x="45255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662" dirty="0"/>
          </a:p>
        </p:txBody>
      </p:sp>
      <p:pic>
        <p:nvPicPr>
          <p:cNvPr id="51" name="Picture 5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517EB4-5AD9-264C-9727-19F531AAA1BD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264" y="6109052"/>
            <a:ext cx="504470" cy="462077"/>
          </a:xfrm>
          <a:prstGeom prst="rect">
            <a:avLst/>
          </a:prstGeom>
        </p:spPr>
      </p:pic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403BF83A-E7D5-9E47-AD7B-8C9717922D73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200400" y="0"/>
            <a:ext cx="8992800" cy="6858675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Zona Pro Light" panose="02010A03040002020004" pitchFamily="2" charset="0"/>
              </a:defRPr>
            </a:lvl1pPr>
          </a:lstStyle>
          <a:p>
            <a:r>
              <a:rPr lang="en-US" dirty="0"/>
              <a:t>DOUBLE CLICK ON ICON IN CENTRE OF SLIDE TO INSERT IMAGE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5B6766E3-59DA-2240-B554-F8E2560158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8600" y="1395861"/>
            <a:ext cx="2743200" cy="5233539"/>
          </a:xfrm>
          <a:prstGeom prst="rect">
            <a:avLst/>
          </a:prstGeom>
        </p:spPr>
        <p:txBody>
          <a:bodyPr lIns="180000" tIns="46800" rIns="180000" bIns="360000"/>
          <a:lstStyle>
            <a:lvl1pPr>
              <a:defRPr sz="1800" b="0" i="0">
                <a:latin typeface="Zona Pro Light" panose="02010A03040002020004" pitchFamily="2" charset="0"/>
              </a:defRPr>
            </a:lvl1pPr>
            <a:lvl2pPr>
              <a:defRPr sz="1500" b="0" i="0">
                <a:latin typeface="Zona Pro Light" panose="02010A03040002020004" pitchFamily="2" charset="0"/>
              </a:defRPr>
            </a:lvl2pPr>
            <a:lvl3pPr>
              <a:defRPr sz="1200" b="0" i="0">
                <a:latin typeface="Zona Pro Light" panose="02010A03040002020004" pitchFamily="2" charset="0"/>
              </a:defRPr>
            </a:lvl3pPr>
            <a:lvl4pPr marL="831750" indent="0">
              <a:buNone/>
              <a:defRPr sz="1000" b="0" i="0">
                <a:latin typeface="Zona Pro Light" panose="02010A03040002020004" pitchFamily="2" charset="0"/>
              </a:defRPr>
            </a:lvl4pPr>
            <a:lvl5pPr>
              <a:defRPr b="0" i="0">
                <a:latin typeface="Zona Pro Light" panose="02010A03040002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4" name="Slide Number Placeholder 3">
            <a:extLst>
              <a:ext uri="{FF2B5EF4-FFF2-40B4-BE49-F238E27FC236}">
                <a16:creationId xmlns:a16="http://schemas.microsoft.com/office/drawing/2014/main" id="{B1D4FEF4-616C-1F42-B142-7257B88C8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762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Zona Pro Regular" panose="02010A03040002020004" pitchFamily="2" charset="0"/>
              </a:defRPr>
            </a:lvl1pPr>
          </a:lstStyle>
          <a:p>
            <a:fld id="{F7741A27-4C89-CD48-A2CA-13B2B3D1BD72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5E232D5E-0FA3-944D-BC33-E4B90E0D6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48952"/>
            <a:ext cx="2743200" cy="558862"/>
          </a:xfrm>
          <a:prstGeom prst="rect">
            <a:avLst/>
          </a:prstGeom>
        </p:spPr>
        <p:txBody>
          <a:bodyPr lIns="180000" tIns="0" rIns="180000" bIns="0" anchor="ctr"/>
          <a:lstStyle>
            <a:lvl1pPr marL="0" marR="0" indent="0" algn="l" defTabSz="554500" rtl="0" eaLnBrk="1" fontAlgn="auto" latinLnBrk="0" hangingPunct="1">
              <a:lnSpc>
                <a:spcPct val="100000"/>
              </a:lnSpc>
              <a:spcBef>
                <a:spcPts val="6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cap="all" baseline="0">
                <a:solidFill>
                  <a:schemeClr val="tx2"/>
                </a:solidFill>
                <a:latin typeface="Zona Pro Black" panose="02010A03040002020004" pitchFamily="2" charset="0"/>
              </a:defRPr>
            </a:lvl1pPr>
          </a:lstStyle>
          <a:p>
            <a:pPr marL="0" marR="0" lvl="0" indent="0" algn="l" defTabSz="554500" rtl="0" eaLnBrk="1" fontAlgn="auto" latinLnBrk="0" hangingPunct="1">
              <a:lnSpc>
                <a:spcPct val="90000"/>
              </a:lnSpc>
              <a:spcBef>
                <a:spcPts val="6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698" b="1" spc="18" dirty="0">
                <a:latin typeface="ZonaPro-Black"/>
                <a:cs typeface="ZonaPro-Black"/>
              </a:rPr>
              <a:t>COMMENTARY HEADLINE</a:t>
            </a:r>
          </a:p>
        </p:txBody>
      </p:sp>
      <p:pic>
        <p:nvPicPr>
          <p:cNvPr id="13" name="Resim 12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334" y="557773"/>
            <a:ext cx="1276129" cy="14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482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auty 1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B55B618-51CF-CE40-93C1-99666D49037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2339B13-86CD-FE4A-97D2-E82599F8B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799" y="1066800"/>
            <a:ext cx="9681237" cy="564618"/>
          </a:xfrm>
          <a:prstGeom prst="rect">
            <a:avLst/>
          </a:prstGeom>
        </p:spPr>
        <p:txBody>
          <a:bodyPr lIns="360000" tIns="0" rIns="360000" bIns="0" anchor="ctr"/>
          <a:lstStyle>
            <a:lvl1pPr marL="0" indent="0">
              <a:lnSpc>
                <a:spcPts val="2583"/>
              </a:lnSpc>
              <a:buNone/>
              <a:defRPr sz="3200" b="0" i="0" cap="all" spc="600" baseline="0">
                <a:ln w="12700">
                  <a:noFill/>
                </a:ln>
                <a:solidFill>
                  <a:schemeClr val="bg1"/>
                </a:solidFill>
                <a:latin typeface="Zona Pro Light" panose="02010A03040002020004" pitchFamily="2" charset="0"/>
              </a:defRPr>
            </a:lvl1pPr>
          </a:lstStyle>
          <a:p>
            <a:pPr lvl="0"/>
            <a:r>
              <a:rPr lang="en-US" dirty="0"/>
              <a:t>HEADLINE FOR 1 COLUMN SLIDE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363D71-A187-E543-B7E9-6E4ED05BCD53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482" y="6110336"/>
            <a:ext cx="488105" cy="462077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F50962E-5DA1-384F-ACD0-C6198D5CB1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799" y="2104493"/>
            <a:ext cx="10820401" cy="4372507"/>
          </a:xfrm>
          <a:prstGeom prst="rect">
            <a:avLst/>
          </a:prstGeom>
        </p:spPr>
        <p:txBody>
          <a:bodyPr lIns="360000" tIns="46800" rIns="360000" bIns="360000"/>
          <a:lstStyle>
            <a:lvl1pPr marL="0" indent="0">
              <a:buNone/>
              <a:tabLst>
                <a:tab pos="3876687" algn="l"/>
              </a:tabLst>
              <a:defRPr sz="2000" b="0" i="0">
                <a:solidFill>
                  <a:schemeClr val="bg1"/>
                </a:solidFill>
                <a:latin typeface="Zona Pro Light" panose="02010A03040002020004" pitchFamily="2" charset="0"/>
              </a:defRPr>
            </a:lvl1pPr>
          </a:lstStyle>
          <a:p>
            <a:pPr lvl="0"/>
            <a:r>
              <a:rPr lang="en-US" dirty="0"/>
              <a:t>Copy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DC7973DD-14F5-1040-AECC-35AED26FEC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8E819880-757B-C042-A3EA-49BABC84E028}" type="slidenum">
              <a:rPr lang="x-none" smtClean="0"/>
              <a:pPr/>
              <a:t>‹#›</a:t>
            </a:fld>
            <a:endParaRPr lang="x-none" dirty="0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65" y="494222"/>
            <a:ext cx="1252569" cy="139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291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D930-A589-49BC-87F6-DF26EF523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FE1E0-DD00-459F-9E2A-D53383A6A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B0B87-AD2D-4D0E-B07F-DC909A4AA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D700-69A7-478B-B8D8-78398A1EBA0B}" type="datetimeFigureOut">
              <a:rPr lang="en-US" smtClean="0"/>
              <a:t>5/20/2025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7FF3E-BE37-419E-9B17-466528C53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2898A-2A00-4EE2-B50B-F60B80F9F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648F-3DF1-456D-BD35-B39BC4AF7C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9441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Copy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A28AB5D-A596-8F42-97F5-A064551310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806102"/>
            <a:ext cx="10591800" cy="49058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765"/>
              </a:lnSpc>
              <a:buNone/>
              <a:defRPr sz="3200" b="0" i="0" spc="600">
                <a:ln w="19050">
                  <a:noFill/>
                </a:ln>
                <a:solidFill>
                  <a:schemeClr val="tx1"/>
                </a:solidFill>
                <a:latin typeface="Zona Pro Light" panose="02010A03040002020004" pitchFamily="2" charset="0"/>
              </a:defRPr>
            </a:lvl1pPr>
          </a:lstStyle>
          <a:p>
            <a:pPr lvl="0"/>
            <a:r>
              <a:rPr lang="en-US" dirty="0"/>
              <a:t>HEADLINE FOR SLIDE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7DEB7F3-E4AF-D448-9174-241CB89C0A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905000"/>
            <a:ext cx="10591800" cy="47243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000" b="0" i="0">
                <a:latin typeface="Zona Pro Light" panose="02010A03040002020004" pitchFamily="2" charset="0"/>
              </a:defRPr>
            </a:lvl1pPr>
            <a:lvl2pPr marL="277250" indent="0">
              <a:buNone/>
              <a:defRPr b="0" i="0">
                <a:latin typeface="Zona Pro Light" panose="02010A03040002020004" pitchFamily="2" charset="0"/>
              </a:defRPr>
            </a:lvl2pPr>
            <a:lvl3pPr marL="554500" indent="0">
              <a:buNone/>
              <a:defRPr b="0" i="0">
                <a:latin typeface="Zona Pro Light" panose="02010A03040002020004" pitchFamily="2" charset="0"/>
              </a:defRPr>
            </a:lvl3pPr>
            <a:lvl4pPr>
              <a:defRPr b="0" i="0">
                <a:latin typeface="Zona Pro Light" panose="02010A03040002020004" pitchFamily="2" charset="0"/>
              </a:defRPr>
            </a:lvl4pPr>
            <a:lvl5pPr>
              <a:defRPr b="0" i="0">
                <a:latin typeface="Zona Pro Light" panose="02010A03040002020004" pitchFamily="2" charset="0"/>
              </a:defRPr>
            </a:lvl5pPr>
          </a:lstStyle>
          <a:p>
            <a:pPr lvl="0"/>
            <a:r>
              <a:rPr lang="en-GB" dirty="0"/>
              <a:t>Body copy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828C5C6-FF74-F343-8302-FFE2AC7B53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1296686"/>
            <a:ext cx="10591800" cy="60831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 b="1" i="0">
                <a:blipFill>
                  <a:blip/>
                  <a:stretch>
                    <a:fillRect/>
                  </a:stretch>
                </a:blipFill>
                <a:latin typeface="Zona Pro Black" panose="02010A03040002020004" pitchFamily="2" charset="0"/>
              </a:defRPr>
            </a:lvl1pPr>
          </a:lstStyle>
          <a:p>
            <a:pPr lvl="0"/>
            <a:r>
              <a:rPr lang="en-GB" dirty="0"/>
              <a:t>COPY SUBHEAD</a:t>
            </a:r>
            <a:endParaRPr lang="en-US"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5B0319-C647-7449-977F-2B6F7705BABA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264" y="6109052"/>
            <a:ext cx="504470" cy="462077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837120E-1497-744F-9425-0AA30676B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762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Zona Pro" panose="02010A03040002020004" pitchFamily="2" charset="0"/>
              </a:defRPr>
            </a:lvl1pPr>
          </a:lstStyle>
          <a:p>
            <a:fld id="{F7741A27-4C89-CD48-A2CA-13B2B3D1BD72}" type="slidenum">
              <a:rPr lang="en-BR" smtClean="0"/>
              <a:pPr/>
              <a:t>‹#›</a:t>
            </a:fld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3119803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44269-B59D-E2E4-3D7A-A0D03047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11244063" cy="6881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EBE8A-5B1B-FCB5-3492-B12ABF427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021344"/>
            <a:ext cx="11244063" cy="42873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E29B-7637-7C32-D70F-AE8427249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3838" y="6573692"/>
            <a:ext cx="2743200" cy="284308"/>
          </a:xfrm>
          <a:prstGeom prst="rect">
            <a:avLst/>
          </a:prstGeom>
        </p:spPr>
        <p:txBody>
          <a:bodyPr/>
          <a:lstStyle/>
          <a:p>
            <a:fld id="{F001E8AA-BFEA-EE4C-83BA-932E8BD0429A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5F85F-702B-5BB1-030F-D282A50A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6322" y="284307"/>
            <a:ext cx="9000716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A31B0-9CB2-AE03-1B99-2D095AC5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19626" y="6573693"/>
            <a:ext cx="1371601" cy="284308"/>
          </a:xfrm>
          <a:prstGeom prst="rect">
            <a:avLst/>
          </a:prstGeom>
        </p:spPr>
        <p:txBody>
          <a:bodyPr/>
          <a:lstStyle/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9215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2E8F5E4-6055-4E45-8E9C-213EBCB41CD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6711" y="2551057"/>
            <a:ext cx="11918582" cy="5544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554492" fontAlgn="auto">
              <a:spcBef>
                <a:spcPts val="605"/>
              </a:spcBef>
              <a:spcAft>
                <a:spcPts val="0"/>
              </a:spcAft>
              <a:buNone/>
              <a:tabLst/>
              <a:defRPr lang="en-US" sz="4002" b="1" i="0" u="none" strike="noStrike" cap="none" spc="0" baseline="0">
                <a:solidFill>
                  <a:srgbClr val="FFFFFF"/>
                </a:solidFill>
                <a:uFillTx/>
                <a:latin typeface="Zona Pro Black" pitchFamily="2"/>
              </a:defRPr>
            </a:lvl1pPr>
          </a:lstStyle>
          <a:p>
            <a:pPr lvl="0"/>
            <a:r>
              <a:rPr lang="en-US"/>
              <a:t>COVER PAGE SUB-HEAD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64F6BCE-3106-47C5-8534-8C7A410A2ED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0744" y="3142646"/>
            <a:ext cx="11918582" cy="81319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554492" fontAlgn="auto">
              <a:spcBef>
                <a:spcPts val="605"/>
              </a:spcBef>
              <a:spcAft>
                <a:spcPts val="0"/>
              </a:spcAft>
              <a:buNone/>
              <a:tabLst/>
              <a:defRPr lang="en-US" sz="5821" b="1" i="0" u="none" strike="noStrike" cap="none" spc="0" baseline="0">
                <a:ln w="0">
                  <a:solidFill>
                    <a:srgbClr val="FFFFFF"/>
                  </a:solidFill>
                  <a:prstDash val="solid"/>
                </a:ln>
                <a:noFill/>
                <a:uFillTx/>
                <a:latin typeface="Zona Pro Black" pitchFamily="2"/>
              </a:defRPr>
            </a:lvl1pPr>
          </a:lstStyle>
          <a:p>
            <a:pPr lvl="0"/>
            <a:r>
              <a:rPr lang="en-US"/>
              <a:t>COVER PAGE HEADER</a:t>
            </a:r>
          </a:p>
        </p:txBody>
      </p:sp>
      <p:pic>
        <p:nvPicPr>
          <p:cNvPr id="4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CDA9B-DADF-4670-865D-7AA123889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367" y="6109051"/>
            <a:ext cx="2085270" cy="46336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1542718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212653-B2AC-4C46-B574-A9A2BE36E8B9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264" y="6109052"/>
            <a:ext cx="504470" cy="462077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123A2A4-07E6-464D-AB77-5F3A294C9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762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Zona Pro" panose="02010A03040002020004" pitchFamily="2" charset="0"/>
              </a:defRPr>
            </a:lvl1pPr>
          </a:lstStyle>
          <a:p>
            <a:fld id="{F7741A27-4C89-CD48-A2CA-13B2B3D1BD72}" type="slidenum">
              <a:rPr lang="en-BR" smtClean="0"/>
              <a:pPr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548404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33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20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9592-57EE-57CE-F7EA-053D252B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479" y="2489250"/>
            <a:ext cx="7563434" cy="1347459"/>
          </a:xfrm>
        </p:spPr>
        <p:txBody>
          <a:bodyPr bIns="0" anchor="b" anchorCtr="0">
            <a:noAutofit/>
          </a:bodyPr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199CE2A-F2CD-21B4-0F02-9F12585F9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4" y="472174"/>
            <a:ext cx="1656000" cy="165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E26D4B-C20E-4333-4C1F-5CA3F0982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3113" y="3836988"/>
            <a:ext cx="7562850" cy="1838325"/>
          </a:xfrm>
        </p:spPr>
        <p:txBody>
          <a:bodyPr t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38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72A32-341C-3CF8-08F7-6BE16722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32000"/>
            <a:ext cx="11244063" cy="6881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CE129-4631-E99F-4631-7879240A5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021344"/>
            <a:ext cx="11244063" cy="4287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6860D-5E7D-220D-598C-9F6045241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3838" y="6573692"/>
            <a:ext cx="2743200" cy="28430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F001E8AA-BFEA-EE4C-83BA-932E8BD0429A}" type="datetime1">
              <a:rPr lang="en-GB" smtClean="0"/>
              <a:t>20/05/2025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897AA-1F14-E3E1-2834-06C8F611C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322" y="284307"/>
            <a:ext cx="9000716" cy="365125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lvl1pPr algn="r">
              <a:defRPr sz="2000" b="0" i="0" cap="all" spc="20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header footer: presentation/project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1970D-4993-6DD8-8CB9-BB514D3E5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19626" y="6573693"/>
            <a:ext cx="1371601" cy="2843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30A8E597-B241-1B4A-8264-B9C6F7CE04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57CFB40A-F4FA-64C7-D8B3-C3FDA001E3FB}"/>
              </a:ext>
            </a:extLst>
          </p:cNvPr>
          <p:cNvPicPr>
            <a:picLocks noChangeAspect="1"/>
          </p:cNvPicPr>
          <p:nvPr userDrawn="1"/>
        </p:nvPicPr>
        <p:blipFill>
          <a:blip r:embed="rId6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1" y="211054"/>
            <a:ext cx="540000" cy="54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E31C6F-6072-8769-68EE-2BD5F6D5B7B6}"/>
              </a:ext>
            </a:extLst>
          </p:cNvPr>
          <p:cNvCxnSpPr/>
          <p:nvPr userDrawn="1"/>
        </p:nvCxnSpPr>
        <p:spPr>
          <a:xfrm>
            <a:off x="1018095" y="751054"/>
            <a:ext cx="108389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18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821" r:id="rId6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800" b="0" i="0" kern="1200" cap="all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27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orient="horz" pos="23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pos="325">
          <p15:clr>
            <a:srgbClr val="F26B43"/>
          </p15:clr>
        </p15:guide>
        <p15:guide id="9" pos="7355">
          <p15:clr>
            <a:srgbClr val="F26B43"/>
          </p15:clr>
        </p15:guide>
        <p15:guide id="11" orient="horz" pos="3974">
          <p15:clr>
            <a:srgbClr val="F26B43"/>
          </p15:clr>
        </p15:guide>
        <p15:guide id="12" orient="horz" pos="70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72A32-341C-3CF8-08F7-6BE16722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2" y="1332000"/>
            <a:ext cx="11244063" cy="6881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CE129-4631-E99F-4631-7879240A5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2" y="2021351"/>
            <a:ext cx="11244063" cy="4287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6860D-5E7D-220D-598C-9F6045241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3838" y="6573690"/>
            <a:ext cx="2743200" cy="28431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897AA-1F14-E3E1-2834-06C8F611C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322" y="284313"/>
            <a:ext cx="9000717" cy="365123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lvl1pPr algn="r">
              <a:defRPr sz="2000" b="0" i="0" cap="all" spc="20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1970D-4993-6DD8-8CB9-BB514D3E5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19627" y="6573690"/>
            <a:ext cx="1371602" cy="2843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57CFB40A-F4FA-64C7-D8B3-C3FDA001E3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2" y="211058"/>
            <a:ext cx="540000" cy="54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E31C6F-6072-8769-68EE-2BD5F6D5B7B6}"/>
              </a:ext>
            </a:extLst>
          </p:cNvPr>
          <p:cNvCxnSpPr/>
          <p:nvPr/>
        </p:nvCxnSpPr>
        <p:spPr>
          <a:xfrm>
            <a:off x="1018097" y="751058"/>
            <a:ext cx="108389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17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822" r:id="rId2"/>
  </p:sldLayoutIdLst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buNone/>
        <a:defRPr sz="2700" b="0" i="0" kern="1200" cap="all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0" indent="0" algn="l" defTabSz="13716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None/>
        <a:tabLst/>
        <a:defRPr sz="2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405000" indent="-405000" algn="l" defTabSz="13716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810000" indent="-405000" algn="l" defTabSz="13716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810000" indent="-405000" algn="l" defTabSz="13716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810000" indent="-405000" algn="l" defTabSz="13716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2560">
          <p15:clr>
            <a:srgbClr val="F26B43"/>
          </p15:clr>
        </p15:guide>
        <p15:guide id="3" pos="142">
          <p15:clr>
            <a:srgbClr val="F26B43"/>
          </p15:clr>
        </p15:guide>
        <p15:guide id="4" pos="4978">
          <p15:clr>
            <a:srgbClr val="F26B43"/>
          </p15:clr>
        </p15:guide>
        <p15:guide id="5" orient="horz" pos="2723">
          <p15:clr>
            <a:srgbClr val="F26B43"/>
          </p15:clr>
        </p15:guide>
        <p15:guide id="6" orient="horz" pos="158">
          <p15:clr>
            <a:srgbClr val="F26B43"/>
          </p15:clr>
        </p15:guide>
        <p15:guide id="7" orient="horz" pos="398">
          <p15:clr>
            <a:srgbClr val="F26B43"/>
          </p15:clr>
        </p15:guide>
        <p15:guide id="8" pos="217">
          <p15:clr>
            <a:srgbClr val="F26B43"/>
          </p15:clr>
        </p15:guide>
        <p15:guide id="9" pos="4903">
          <p15:clr>
            <a:srgbClr val="F26B43"/>
          </p15:clr>
        </p15:guide>
        <p15:guide id="11" orient="horz" pos="2648">
          <p15:clr>
            <a:srgbClr val="F26B43"/>
          </p15:clr>
        </p15:guide>
        <p15:guide id="12" orient="horz" pos="47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80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7" r:id="rId10"/>
    <p:sldLayoutId id="2147483818" r:id="rId11"/>
    <p:sldLayoutId id="2147483819" r:id="rId12"/>
    <p:sldLayoutId id="21474838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emf"/><Relationship Id="rId7" Type="http://schemas.openxmlformats.org/officeDocument/2006/relationships/image" Target="../media/image40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DB54DAC-F1B9-E308-F1D5-85CE643F83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7" b="15200"/>
          <a:stretch/>
        </p:blipFill>
        <p:spPr>
          <a:xfrm>
            <a:off x="6220837" y="-27377"/>
            <a:ext cx="5971163" cy="688537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6BA5859-EDF1-8D0C-25EF-769A98880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8"/>
          <a:stretch/>
        </p:blipFill>
        <p:spPr bwMode="auto">
          <a:xfrm>
            <a:off x="3647" y="-27377"/>
            <a:ext cx="6244661" cy="68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2E8BEAF-3910-BC39-A441-8D1FAF763D9F}"/>
              </a:ext>
            </a:extLst>
          </p:cNvPr>
          <p:cNvSpPr/>
          <p:nvPr/>
        </p:nvSpPr>
        <p:spPr>
          <a:xfrm>
            <a:off x="12673" y="-27377"/>
            <a:ext cx="12166653" cy="6899064"/>
          </a:xfrm>
          <a:prstGeom prst="rect">
            <a:avLst/>
          </a:prstGeom>
          <a:solidFill>
            <a:schemeClr val="accent2">
              <a:lumMod val="50000"/>
              <a:alpha val="3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A161C449-0413-942F-1D45-26D2950C6D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96" y="0"/>
            <a:ext cx="540000" cy="54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268D46-E750-A577-077F-2B0960A8E981}"/>
              </a:ext>
            </a:extLst>
          </p:cNvPr>
          <p:cNvSpPr txBox="1"/>
          <p:nvPr/>
        </p:nvSpPr>
        <p:spPr>
          <a:xfrm>
            <a:off x="479653" y="3178913"/>
            <a:ext cx="1489586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91B1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rgbClr val="E3C9B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VÜCUT SPREY</a:t>
            </a:r>
            <a:endParaRPr lang="en-US" sz="1600" dirty="0">
              <a:solidFill>
                <a:srgbClr val="E3C9B4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0755D-06D1-7122-D80B-B26F783AAE86}"/>
              </a:ext>
            </a:extLst>
          </p:cNvPr>
          <p:cNvSpPr txBox="1"/>
          <p:nvPr/>
        </p:nvSpPr>
        <p:spPr>
          <a:xfrm>
            <a:off x="3880047" y="4969198"/>
            <a:ext cx="2038822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E19B62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E3C9B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PARFÜM</a:t>
            </a:r>
            <a:endParaRPr lang="en-US" dirty="0">
              <a:solidFill>
                <a:srgbClr val="E3C9B4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BF368D-DB00-2E9F-15B6-98A5B89433B8}"/>
              </a:ext>
            </a:extLst>
          </p:cNvPr>
          <p:cNvSpPr txBox="1"/>
          <p:nvPr/>
        </p:nvSpPr>
        <p:spPr>
          <a:xfrm>
            <a:off x="-26871" y="6233324"/>
            <a:ext cx="2569410" cy="33855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E19B62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rgbClr val="E3C9B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ROLL-ON</a:t>
            </a:r>
            <a:endParaRPr lang="en-US" sz="1600" dirty="0">
              <a:solidFill>
                <a:srgbClr val="E3C9B4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C59BF6-EBB6-959F-9CEC-55772DEEDE38}"/>
              </a:ext>
            </a:extLst>
          </p:cNvPr>
          <p:cNvSpPr txBox="1"/>
          <p:nvPr/>
        </p:nvSpPr>
        <p:spPr>
          <a:xfrm>
            <a:off x="10086971" y="3105916"/>
            <a:ext cx="1489586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50332E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rgbClr val="E3C9B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VÜCUT SPREY</a:t>
            </a:r>
            <a:endParaRPr lang="en-US" sz="1600" dirty="0">
              <a:solidFill>
                <a:srgbClr val="E3C9B4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0AD906-19B0-AACB-7E6F-588A07CC17CE}"/>
              </a:ext>
            </a:extLst>
          </p:cNvPr>
          <p:cNvSpPr txBox="1"/>
          <p:nvPr/>
        </p:nvSpPr>
        <p:spPr>
          <a:xfrm>
            <a:off x="6220413" y="4937285"/>
            <a:ext cx="2038822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50332E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E3C9B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PARFÜM</a:t>
            </a:r>
            <a:endParaRPr lang="en-US" dirty="0">
              <a:solidFill>
                <a:srgbClr val="E3C9B4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A95F47-E5BB-5CCB-8075-B6F875C3E5C6}"/>
              </a:ext>
            </a:extLst>
          </p:cNvPr>
          <p:cNvSpPr txBox="1"/>
          <p:nvPr/>
        </p:nvSpPr>
        <p:spPr>
          <a:xfrm>
            <a:off x="9486115" y="6317154"/>
            <a:ext cx="2626220" cy="33855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50332E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rgbClr val="E3C9B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ROLL-ON</a:t>
            </a:r>
            <a:endParaRPr lang="en-US" sz="1600" dirty="0">
              <a:solidFill>
                <a:srgbClr val="E3C9B4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F2A82-D5FC-A82C-D9FC-062A81E57E50}"/>
              </a:ext>
            </a:extLst>
          </p:cNvPr>
          <p:cNvSpPr txBox="1"/>
          <p:nvPr/>
        </p:nvSpPr>
        <p:spPr>
          <a:xfrm>
            <a:off x="3339057" y="237273"/>
            <a:ext cx="5818503" cy="52322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50800" dist="50800" dir="5400000" algn="ctr" rotWithShape="0">
              <a:srgbClr val="E3C9B4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FULL SPEED ORIGINAL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F461907-5074-B8F5-866E-53E327E2E3ED}"/>
              </a:ext>
            </a:extLst>
          </p:cNvPr>
          <p:cNvSpPr/>
          <p:nvPr/>
        </p:nvSpPr>
        <p:spPr>
          <a:xfrm>
            <a:off x="4815068" y="5729468"/>
            <a:ext cx="2534994" cy="646331"/>
          </a:xfrm>
          <a:prstGeom prst="rightArrow">
            <a:avLst/>
          </a:prstGeom>
          <a:solidFill>
            <a:schemeClr val="bg1">
              <a:alpha val="72000"/>
            </a:schemeClr>
          </a:solidFill>
          <a:ln>
            <a:solidFill>
              <a:srgbClr val="4A24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5CC192E-BEBC-569E-6DBB-4896374DB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121" y="1463998"/>
            <a:ext cx="1412675" cy="3505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CD571F-622B-9236-331A-C691C818A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896" y="1031020"/>
            <a:ext cx="772178" cy="2124534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089EA5D0-96C9-AA33-28AF-DE24F0E451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4" y="4300192"/>
            <a:ext cx="835739" cy="1919941"/>
          </a:xfrm>
          <a:prstGeom prst="rect">
            <a:avLst/>
          </a:prstGeom>
        </p:spPr>
      </p:pic>
      <p:pic>
        <p:nvPicPr>
          <p:cNvPr id="2052" name="Picture 2051">
            <a:extLst>
              <a:ext uri="{FF2B5EF4-FFF2-40B4-BE49-F238E27FC236}">
                <a16:creationId xmlns:a16="http://schemas.microsoft.com/office/drawing/2014/main" id="{6AE840B3-3B51-A304-9235-E21669C583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624" y="1031020"/>
            <a:ext cx="715139" cy="2095358"/>
          </a:xfrm>
          <a:prstGeom prst="rect">
            <a:avLst/>
          </a:prstGeom>
        </p:spPr>
      </p:pic>
      <p:pic>
        <p:nvPicPr>
          <p:cNvPr id="2055" name="Picture 2054">
            <a:extLst>
              <a:ext uri="{FF2B5EF4-FFF2-40B4-BE49-F238E27FC236}">
                <a16:creationId xmlns:a16="http://schemas.microsoft.com/office/drawing/2014/main" id="{7DD087C4-6FC3-5AC2-A567-D79886C5D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3370" y="4300192"/>
            <a:ext cx="856324" cy="2016962"/>
          </a:xfrm>
          <a:prstGeom prst="rect">
            <a:avLst/>
          </a:prstGeom>
        </p:spPr>
      </p:pic>
      <p:pic>
        <p:nvPicPr>
          <p:cNvPr id="2057" name="Picture 2056">
            <a:extLst>
              <a:ext uri="{FF2B5EF4-FFF2-40B4-BE49-F238E27FC236}">
                <a16:creationId xmlns:a16="http://schemas.microsoft.com/office/drawing/2014/main" id="{72DBB415-8A61-8C6C-7B0A-F61AA6F031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0522" y="1283318"/>
            <a:ext cx="1422228" cy="3685880"/>
          </a:xfrm>
          <a:prstGeom prst="rect">
            <a:avLst/>
          </a:prstGeom>
        </p:spPr>
      </p:pic>
      <p:pic>
        <p:nvPicPr>
          <p:cNvPr id="2059" name="Picture 2058">
            <a:extLst>
              <a:ext uri="{FF2B5EF4-FFF2-40B4-BE49-F238E27FC236}">
                <a16:creationId xmlns:a16="http://schemas.microsoft.com/office/drawing/2014/main" id="{C994BDCE-CFCF-440D-DBFE-448D9DAFB5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605" y="2432744"/>
            <a:ext cx="996000" cy="2453913"/>
          </a:xfrm>
          <a:prstGeom prst="rect">
            <a:avLst/>
          </a:prstGeom>
        </p:spPr>
      </p:pic>
      <p:pic>
        <p:nvPicPr>
          <p:cNvPr id="2061" name="Picture 2060">
            <a:extLst>
              <a:ext uri="{FF2B5EF4-FFF2-40B4-BE49-F238E27FC236}">
                <a16:creationId xmlns:a16="http://schemas.microsoft.com/office/drawing/2014/main" id="{6C0261FC-62DC-5843-7BE3-976D029EE8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4382" y="2168337"/>
            <a:ext cx="764180" cy="2663503"/>
          </a:xfrm>
          <a:prstGeom prst="rect">
            <a:avLst/>
          </a:prstGeom>
        </p:spPr>
      </p:pic>
      <p:sp>
        <p:nvSpPr>
          <p:cNvPr id="2064" name="TextBox 2063">
            <a:extLst>
              <a:ext uri="{FF2B5EF4-FFF2-40B4-BE49-F238E27FC236}">
                <a16:creationId xmlns:a16="http://schemas.microsoft.com/office/drawing/2014/main" id="{FACBA4C2-100D-B5B6-ED6B-9705AB242488}"/>
              </a:ext>
            </a:extLst>
          </p:cNvPr>
          <p:cNvSpPr txBox="1"/>
          <p:nvPr/>
        </p:nvSpPr>
        <p:spPr>
          <a:xfrm>
            <a:off x="8340154" y="4886657"/>
            <a:ext cx="1675696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E19B62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rgbClr val="E3C9B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SAÇ-VÜCUT ŞAMPUAN</a:t>
            </a:r>
            <a:endParaRPr lang="en-US" sz="1600" dirty="0">
              <a:solidFill>
                <a:srgbClr val="E3C9B4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E1E8EF22-0F6B-AFC6-21FF-0AD0B322613E}"/>
              </a:ext>
            </a:extLst>
          </p:cNvPr>
          <p:cNvSpPr txBox="1"/>
          <p:nvPr/>
        </p:nvSpPr>
        <p:spPr>
          <a:xfrm>
            <a:off x="1844448" y="5002009"/>
            <a:ext cx="1675696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E19B62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rgbClr val="E3C9B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SAÇ-VÜCUT ŞAMPUAN</a:t>
            </a:r>
            <a:endParaRPr lang="en-US" sz="1600" dirty="0">
              <a:solidFill>
                <a:srgbClr val="E3C9B4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920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2FFD3-44E2-4B2D-13B3-0958D7A52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CA7860ED-FA87-8841-4826-0E17EE384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932" b="134"/>
          <a:stretch/>
        </p:blipFill>
        <p:spPr bwMode="auto">
          <a:xfrm>
            <a:off x="6115068" y="1"/>
            <a:ext cx="6067432" cy="684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4D8989E-092F-3B0E-33AB-BC286D283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t="875" r="4657" b="1038"/>
          <a:stretch/>
        </p:blipFill>
        <p:spPr bwMode="auto">
          <a:xfrm>
            <a:off x="-78239" y="1"/>
            <a:ext cx="6193239" cy="684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B2BCD3-D726-CB3E-638B-D25865D38566}"/>
              </a:ext>
            </a:extLst>
          </p:cNvPr>
          <p:cNvSpPr/>
          <p:nvPr/>
        </p:nvSpPr>
        <p:spPr>
          <a:xfrm>
            <a:off x="-78239" y="-51736"/>
            <a:ext cx="12260739" cy="6888969"/>
          </a:xfrm>
          <a:prstGeom prst="rect">
            <a:avLst/>
          </a:prstGeom>
          <a:solidFill>
            <a:srgbClr val="3D158D">
              <a:alpha val="4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CE8A981E-B973-A555-F366-8C61A58B7D8A}"/>
              </a:ext>
            </a:extLst>
          </p:cNvPr>
          <p:cNvSpPr/>
          <p:nvPr/>
        </p:nvSpPr>
        <p:spPr>
          <a:xfrm>
            <a:off x="4815068" y="5729468"/>
            <a:ext cx="2534994" cy="646331"/>
          </a:xfrm>
          <a:prstGeom prst="rightArrow">
            <a:avLst/>
          </a:prstGeom>
          <a:solidFill>
            <a:schemeClr val="bg1">
              <a:alpha val="7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0B7DA5-A38E-D540-1691-886D6FD0E9D8}"/>
              </a:ext>
            </a:extLst>
          </p:cNvPr>
          <p:cNvSpPr txBox="1"/>
          <p:nvPr/>
        </p:nvSpPr>
        <p:spPr>
          <a:xfrm>
            <a:off x="3146384" y="104352"/>
            <a:ext cx="5818503" cy="523220"/>
          </a:xfrm>
          <a:prstGeom prst="rect">
            <a:avLst/>
          </a:prstGeom>
          <a:solidFill>
            <a:schemeClr val="bg1">
              <a:alpha val="20000"/>
            </a:schemeClr>
          </a:solidFill>
          <a:effectLst>
            <a:outerShdw blurRad="50800" dist="50800" dir="5400000" algn="ctr" rotWithShape="0">
              <a:srgbClr val="523C95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 w="22225">
                  <a:solidFill>
                    <a:srgbClr val="3D158D"/>
                  </a:solidFill>
                  <a:prstDash val="solid"/>
                </a:ln>
                <a:solidFill>
                  <a:srgbClr val="A2ACF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FULL SPEED QUANTUM</a:t>
            </a:r>
            <a:endParaRPr lang="en-US" sz="2800" b="1" dirty="0">
              <a:ln w="22225">
                <a:solidFill>
                  <a:srgbClr val="3D158D"/>
                </a:solidFill>
                <a:prstDash val="solid"/>
              </a:ln>
              <a:solidFill>
                <a:srgbClr val="A2ACF2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D9FF7E18-C0A2-B622-4B75-9E4AFD7D5B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96" y="0"/>
            <a:ext cx="540000" cy="54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D14503-B14F-721D-AEEB-DB442ACB3D8E}"/>
              </a:ext>
            </a:extLst>
          </p:cNvPr>
          <p:cNvSpPr txBox="1"/>
          <p:nvPr/>
        </p:nvSpPr>
        <p:spPr>
          <a:xfrm>
            <a:off x="3885636" y="4721248"/>
            <a:ext cx="2038822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5B1E3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PARFÜM</a:t>
            </a:r>
            <a:endParaRPr lang="en-US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E2D546-9C15-9A9C-A61E-73B96AA85E09}"/>
              </a:ext>
            </a:extLst>
          </p:cNvPr>
          <p:cNvSpPr txBox="1"/>
          <p:nvPr/>
        </p:nvSpPr>
        <p:spPr>
          <a:xfrm>
            <a:off x="662662" y="3317030"/>
            <a:ext cx="2038821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5B1E3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SAÇ-VÜCUT ŞAMPUAN</a:t>
            </a:r>
            <a:endParaRPr lang="en-US" dirty="0">
              <a:ln>
                <a:solidFill>
                  <a:schemeClr val="accent1"/>
                </a:solidFill>
              </a:ln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D72E9C-4D03-3C69-DC8B-6A1595F842A5}"/>
              </a:ext>
            </a:extLst>
          </p:cNvPr>
          <p:cNvSpPr txBox="1"/>
          <p:nvPr/>
        </p:nvSpPr>
        <p:spPr>
          <a:xfrm>
            <a:off x="662662" y="6207326"/>
            <a:ext cx="2038822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5B1E3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ROLL-ON</a:t>
            </a:r>
            <a:endParaRPr lang="en-US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887A38-4250-BB48-FD03-995FD17CEF8D}"/>
              </a:ext>
            </a:extLst>
          </p:cNvPr>
          <p:cNvSpPr txBox="1"/>
          <p:nvPr/>
        </p:nvSpPr>
        <p:spPr>
          <a:xfrm>
            <a:off x="8296514" y="6021796"/>
            <a:ext cx="1489586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AC9864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VÜCUT SPREY</a:t>
            </a:r>
            <a:endParaRPr lang="en-US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DB5EE6-7405-681A-AA69-5DCEDFD1C1E2}"/>
              </a:ext>
            </a:extLst>
          </p:cNvPr>
          <p:cNvSpPr txBox="1"/>
          <p:nvPr/>
        </p:nvSpPr>
        <p:spPr>
          <a:xfrm>
            <a:off x="6905059" y="4697555"/>
            <a:ext cx="2038822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AC9864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PARFÜM</a:t>
            </a:r>
            <a:endParaRPr lang="en-US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9C1F7F-AD75-650E-DD83-131ACE7A7416}"/>
              </a:ext>
            </a:extLst>
          </p:cNvPr>
          <p:cNvSpPr txBox="1"/>
          <p:nvPr/>
        </p:nvSpPr>
        <p:spPr>
          <a:xfrm>
            <a:off x="9839277" y="6212139"/>
            <a:ext cx="2038822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AC9864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ROLL-ON</a:t>
            </a:r>
            <a:endParaRPr lang="en-US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0249D2-1D70-8907-5A4F-56A67900D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464" y="4105254"/>
            <a:ext cx="831062" cy="2097209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C4E0C68F-5F9A-9764-EEEA-12478D3D8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729" y="973116"/>
            <a:ext cx="844533" cy="2338708"/>
          </a:xfrm>
          <a:prstGeom prst="rect">
            <a:avLst/>
          </a:prstGeom>
        </p:spPr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id="{4C0BF59E-08BB-043A-1CBC-8992451DA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431" y="3300263"/>
            <a:ext cx="894206" cy="2646487"/>
          </a:xfrm>
          <a:prstGeom prst="rect">
            <a:avLst/>
          </a:prstGeom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3E040949-49EB-C029-287D-3B6D9ABAA6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3089" y="4243119"/>
            <a:ext cx="831062" cy="1957459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000E79DA-2A40-631A-1F65-987A06D2DD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7182" y="1074549"/>
            <a:ext cx="1404273" cy="364669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53A6942A-91BF-258C-A9B8-1742F3F2CC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4526" y="645861"/>
            <a:ext cx="726193" cy="2531101"/>
          </a:xfrm>
          <a:prstGeom prst="rect">
            <a:avLst/>
          </a:prstGeom>
        </p:spPr>
      </p:pic>
      <p:sp>
        <p:nvSpPr>
          <p:cNvPr id="1038" name="TextBox 1037">
            <a:extLst>
              <a:ext uri="{FF2B5EF4-FFF2-40B4-BE49-F238E27FC236}">
                <a16:creationId xmlns:a16="http://schemas.microsoft.com/office/drawing/2014/main" id="{5ED1C7C8-3C73-0D0E-5733-56774B67702D}"/>
              </a:ext>
            </a:extLst>
          </p:cNvPr>
          <p:cNvSpPr txBox="1"/>
          <p:nvPr/>
        </p:nvSpPr>
        <p:spPr>
          <a:xfrm>
            <a:off x="9917613" y="3210461"/>
            <a:ext cx="1885909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5B1E3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SAÇ-VÜCUT ŞAMPUAN</a:t>
            </a:r>
            <a:endParaRPr lang="en-US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40BC4-2DD9-52CE-E7C4-A356A1E03D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6668" y="1140258"/>
            <a:ext cx="1362914" cy="358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55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170DD1A1-46A3-BF51-9A23-BBF67D9E3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7" t="1455" r="11527" b="2266"/>
          <a:stretch/>
        </p:blipFill>
        <p:spPr bwMode="auto">
          <a:xfrm>
            <a:off x="4945104" y="-30904"/>
            <a:ext cx="7254498" cy="68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1144D7-E9FC-7414-20E3-0227D5CDCE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50" t="5696" r="13418" b="12"/>
          <a:stretch/>
        </p:blipFill>
        <p:spPr>
          <a:xfrm>
            <a:off x="1883" y="9206"/>
            <a:ext cx="5235398" cy="684879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0E8B33E-7F94-8833-032D-F42D84239952}"/>
              </a:ext>
            </a:extLst>
          </p:cNvPr>
          <p:cNvSpPr/>
          <p:nvPr/>
        </p:nvSpPr>
        <p:spPr>
          <a:xfrm>
            <a:off x="-13435" y="-15452"/>
            <a:ext cx="12192000" cy="6848794"/>
          </a:xfrm>
          <a:prstGeom prst="rect">
            <a:avLst/>
          </a:prstGeom>
          <a:solidFill>
            <a:srgbClr val="33CCCC">
              <a:alpha val="4666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BB7BFD19-6056-87F9-E2BE-6A5302E6C9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96" y="0"/>
            <a:ext cx="540000" cy="54000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53F3F00-E46F-2BE9-A62B-24096A75EB0F}"/>
              </a:ext>
            </a:extLst>
          </p:cNvPr>
          <p:cNvSpPr/>
          <p:nvPr/>
        </p:nvSpPr>
        <p:spPr>
          <a:xfrm>
            <a:off x="3937968" y="5421388"/>
            <a:ext cx="2534994" cy="646331"/>
          </a:xfrm>
          <a:prstGeom prst="rightArrow">
            <a:avLst/>
          </a:prstGeom>
          <a:solidFill>
            <a:schemeClr val="bg1">
              <a:alpha val="72000"/>
            </a:schemeClr>
          </a:solidFill>
          <a:ln>
            <a:solidFill>
              <a:srgbClr val="3F3740"/>
            </a:solidFill>
          </a:ln>
          <a:effectLst>
            <a:outerShdw blurRad="50800" dist="50800" dir="5400000" algn="ctr" rotWithShape="0">
              <a:srgbClr val="D1BB8C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87B4E-8E10-C55A-D19B-C68E954E56E9}"/>
              </a:ext>
            </a:extLst>
          </p:cNvPr>
          <p:cNvSpPr txBox="1"/>
          <p:nvPr/>
        </p:nvSpPr>
        <p:spPr>
          <a:xfrm>
            <a:off x="3186748" y="150431"/>
            <a:ext cx="5818503" cy="523220"/>
          </a:xfrm>
          <a:prstGeom prst="rect">
            <a:avLst/>
          </a:prstGeom>
          <a:solidFill>
            <a:srgbClr val="C5BAB9">
              <a:alpha val="20000"/>
            </a:srgbClr>
          </a:solidFill>
          <a:ln>
            <a:solidFill>
              <a:srgbClr val="4A2417"/>
            </a:solidFill>
          </a:ln>
          <a:effectLst>
            <a:outerShdw blurRad="50800" dist="50800" dir="5400000" algn="ctr" rotWithShape="0">
              <a:srgbClr val="685F54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33CCC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FULL SPEED SURFER</a:t>
            </a:r>
            <a:endParaRPr lang="en-US" sz="2800" b="1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33CCC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D4200-5E77-4AA2-E265-A5FB57F0CA1F}"/>
              </a:ext>
            </a:extLst>
          </p:cNvPr>
          <p:cNvSpPr txBox="1"/>
          <p:nvPr/>
        </p:nvSpPr>
        <p:spPr>
          <a:xfrm>
            <a:off x="3271607" y="5020335"/>
            <a:ext cx="2038822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D1BB8C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PARFÜM</a:t>
            </a:r>
            <a:endParaRPr lang="en-US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84DBF2-41A4-3C99-FD16-B6F7549E3D55}"/>
              </a:ext>
            </a:extLst>
          </p:cNvPr>
          <p:cNvSpPr txBox="1"/>
          <p:nvPr/>
        </p:nvSpPr>
        <p:spPr>
          <a:xfrm>
            <a:off x="5324871" y="5012754"/>
            <a:ext cx="2038822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D1BB8C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PARFÜM</a:t>
            </a:r>
            <a:endParaRPr lang="en-US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96A13D-31BB-432C-0001-C905DCFB92A5}"/>
              </a:ext>
            </a:extLst>
          </p:cNvPr>
          <p:cNvSpPr txBox="1"/>
          <p:nvPr/>
        </p:nvSpPr>
        <p:spPr>
          <a:xfrm>
            <a:off x="7158573" y="5882600"/>
            <a:ext cx="2038822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D1BB8C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VÜCUT</a:t>
            </a:r>
          </a:p>
          <a:p>
            <a:pPr algn="ctr"/>
            <a:r>
              <a:rPr lang="tr-TR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SPREY</a:t>
            </a:r>
            <a:endParaRPr lang="en-US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BD14C9-57E6-2FE8-3F00-1B406EECF926}"/>
              </a:ext>
            </a:extLst>
          </p:cNvPr>
          <p:cNvSpPr txBox="1"/>
          <p:nvPr/>
        </p:nvSpPr>
        <p:spPr>
          <a:xfrm>
            <a:off x="9676712" y="3481820"/>
            <a:ext cx="2038822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D1BB8C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r-TR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SAÇ-VÜCUT</a:t>
            </a:r>
          </a:p>
          <a:p>
            <a:pPr algn="ctr"/>
            <a:r>
              <a:rPr lang="tr-TR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ŞAMPUAN</a:t>
            </a:r>
            <a:endParaRPr lang="en-US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658C89-5685-6C8A-9E00-804399BDB83B}"/>
              </a:ext>
            </a:extLst>
          </p:cNvPr>
          <p:cNvSpPr txBox="1"/>
          <p:nvPr/>
        </p:nvSpPr>
        <p:spPr>
          <a:xfrm>
            <a:off x="9632096" y="6353292"/>
            <a:ext cx="2038822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D1BB8C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ROLL-ON</a:t>
            </a:r>
            <a:endParaRPr lang="en-US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A05FB68-4C90-B41E-CBFD-72BE28ACF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761" y="1321934"/>
            <a:ext cx="1413224" cy="3677341"/>
          </a:xfrm>
          <a:prstGeom prst="rect">
            <a:avLst/>
          </a:prstGeom>
        </p:spPr>
      </p:pic>
      <p:pic>
        <p:nvPicPr>
          <p:cNvPr id="3072" name="Picture 3071">
            <a:extLst>
              <a:ext uri="{FF2B5EF4-FFF2-40B4-BE49-F238E27FC236}">
                <a16:creationId xmlns:a16="http://schemas.microsoft.com/office/drawing/2014/main" id="{6D78CDDA-EB32-5CA9-4562-C67BF85DF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635" y="3685309"/>
            <a:ext cx="744698" cy="2181964"/>
          </a:xfrm>
          <a:prstGeom prst="rect">
            <a:avLst/>
          </a:prstGeom>
        </p:spPr>
      </p:pic>
      <p:pic>
        <p:nvPicPr>
          <p:cNvPr id="3073" name="Picture 3072">
            <a:extLst>
              <a:ext uri="{FF2B5EF4-FFF2-40B4-BE49-F238E27FC236}">
                <a16:creationId xmlns:a16="http://schemas.microsoft.com/office/drawing/2014/main" id="{A7743FC4-5DAC-99DD-5CF2-280A3D074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0502" y="4342697"/>
            <a:ext cx="850341" cy="2002869"/>
          </a:xfrm>
          <a:prstGeom prst="rect">
            <a:avLst/>
          </a:prstGeom>
        </p:spPr>
      </p:pic>
      <p:pic>
        <p:nvPicPr>
          <p:cNvPr id="3075" name="Picture 3074">
            <a:extLst>
              <a:ext uri="{FF2B5EF4-FFF2-40B4-BE49-F238E27FC236}">
                <a16:creationId xmlns:a16="http://schemas.microsoft.com/office/drawing/2014/main" id="{D5D3B55A-F2B6-20DB-CFA4-20320C285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0502" y="971321"/>
            <a:ext cx="738544" cy="2574150"/>
          </a:xfrm>
          <a:prstGeom prst="rect">
            <a:avLst/>
          </a:prstGeom>
        </p:spPr>
      </p:pic>
      <p:pic>
        <p:nvPicPr>
          <p:cNvPr id="3077" name="Picture 3076">
            <a:extLst>
              <a:ext uri="{FF2B5EF4-FFF2-40B4-BE49-F238E27FC236}">
                <a16:creationId xmlns:a16="http://schemas.microsoft.com/office/drawing/2014/main" id="{D4BA34B8-83E7-9408-8518-3795D6A398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96" y="673651"/>
            <a:ext cx="1074740" cy="2655548"/>
          </a:xfrm>
          <a:prstGeom prst="rect">
            <a:avLst/>
          </a:prstGeom>
        </p:spPr>
      </p:pic>
      <p:pic>
        <p:nvPicPr>
          <p:cNvPr id="3079" name="Picture 6" descr="1226454-SP-001-GD-SEP0221-CMYK&amp;#32;&amp;#40;1&amp;#41;.psd">
            <a:extLst>
              <a:ext uri="{FF2B5EF4-FFF2-40B4-BE49-F238E27FC236}">
                <a16:creationId xmlns:a16="http://schemas.microsoft.com/office/drawing/2014/main" id="{B54065A9-4513-D98F-EE0B-F504D257C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50"/>
          <a:stretch/>
        </p:blipFill>
        <p:spPr bwMode="auto">
          <a:xfrm>
            <a:off x="1495877" y="3481820"/>
            <a:ext cx="1437119" cy="250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3081">
            <a:extLst>
              <a:ext uri="{FF2B5EF4-FFF2-40B4-BE49-F238E27FC236}">
                <a16:creationId xmlns:a16="http://schemas.microsoft.com/office/drawing/2014/main" id="{18CB9FA7-8486-083D-EEE0-D113CF8A5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1356" y="1486140"/>
            <a:ext cx="1397654" cy="3430052"/>
          </a:xfrm>
          <a:prstGeom prst="rect">
            <a:avLst/>
          </a:prstGeom>
        </p:spPr>
      </p:pic>
      <p:sp>
        <p:nvSpPr>
          <p:cNvPr id="3083" name="TextBox 3082">
            <a:extLst>
              <a:ext uri="{FF2B5EF4-FFF2-40B4-BE49-F238E27FC236}">
                <a16:creationId xmlns:a16="http://schemas.microsoft.com/office/drawing/2014/main" id="{3653D265-F8CC-5CE3-F696-F6F91C410923}"/>
              </a:ext>
            </a:extLst>
          </p:cNvPr>
          <p:cNvSpPr txBox="1"/>
          <p:nvPr/>
        </p:nvSpPr>
        <p:spPr>
          <a:xfrm>
            <a:off x="1408287" y="5950309"/>
            <a:ext cx="2038822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D1BB8C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VÜCUT</a:t>
            </a:r>
          </a:p>
          <a:p>
            <a:pPr algn="ctr"/>
            <a:r>
              <a:rPr lang="tr-TR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SPREY?</a:t>
            </a:r>
            <a:endParaRPr lang="en-US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084" name="TextBox 3083">
            <a:extLst>
              <a:ext uri="{FF2B5EF4-FFF2-40B4-BE49-F238E27FC236}">
                <a16:creationId xmlns:a16="http://schemas.microsoft.com/office/drawing/2014/main" id="{AAE672B0-7EF8-27ED-C307-37526DBD0599}"/>
              </a:ext>
            </a:extLst>
          </p:cNvPr>
          <p:cNvSpPr txBox="1"/>
          <p:nvPr/>
        </p:nvSpPr>
        <p:spPr>
          <a:xfrm>
            <a:off x="83044" y="3400451"/>
            <a:ext cx="2038822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D1BB8C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r-TR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SAÇ-VÜCUT</a:t>
            </a:r>
          </a:p>
          <a:p>
            <a:pPr algn="ctr"/>
            <a:r>
              <a:rPr lang="tr-TR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ŞAMPUAN</a:t>
            </a:r>
            <a:endParaRPr lang="en-US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65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5F258-BAEF-96A6-56E1-C9A65739C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704B98C-D7D6-D749-F2E2-7F33436958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35" b="18039"/>
          <a:stretch/>
        </p:blipFill>
        <p:spPr>
          <a:xfrm>
            <a:off x="-13435" y="0"/>
            <a:ext cx="6172320" cy="68487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717CEB-283C-DB40-484B-6C1C7D0D72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616"/>
          <a:stretch/>
        </p:blipFill>
        <p:spPr>
          <a:xfrm>
            <a:off x="5766449" y="1"/>
            <a:ext cx="6425551" cy="68487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BAB8EE-0CBC-1F6E-D682-7B6008CAB440}"/>
              </a:ext>
            </a:extLst>
          </p:cNvPr>
          <p:cNvSpPr/>
          <p:nvPr/>
        </p:nvSpPr>
        <p:spPr>
          <a:xfrm>
            <a:off x="-41365" y="-11845"/>
            <a:ext cx="12192000" cy="6858001"/>
          </a:xfrm>
          <a:prstGeom prst="rect">
            <a:avLst/>
          </a:prstGeom>
          <a:solidFill>
            <a:srgbClr val="FF6D6D">
              <a:alpha val="4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C8B8D50B-9ECC-2A27-E74A-CFB8DC799B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96" y="0"/>
            <a:ext cx="540000" cy="54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F478FA-F280-F61A-2D3F-2FA37A50C2AD}"/>
              </a:ext>
            </a:extLst>
          </p:cNvPr>
          <p:cNvSpPr txBox="1"/>
          <p:nvPr/>
        </p:nvSpPr>
        <p:spPr>
          <a:xfrm>
            <a:off x="1626161" y="5257529"/>
            <a:ext cx="2038822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D1BB8C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n>
                  <a:solidFill>
                    <a:srgbClr val="C00000"/>
                  </a:solidFill>
                </a:ln>
                <a:solidFill>
                  <a:srgbClr val="FF928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PARFÜM</a:t>
            </a:r>
            <a:endParaRPr lang="en-US" dirty="0">
              <a:ln>
                <a:solidFill>
                  <a:srgbClr val="C00000"/>
                </a:solidFill>
              </a:ln>
              <a:solidFill>
                <a:srgbClr val="FF9284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87A67-8289-EE0B-A053-3EB0C3AF6C28}"/>
              </a:ext>
            </a:extLst>
          </p:cNvPr>
          <p:cNvSpPr txBox="1"/>
          <p:nvPr/>
        </p:nvSpPr>
        <p:spPr>
          <a:xfrm>
            <a:off x="6073076" y="5306364"/>
            <a:ext cx="2038822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D58837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n>
                  <a:solidFill>
                    <a:srgbClr val="C00000"/>
                  </a:solidFill>
                </a:ln>
                <a:solidFill>
                  <a:srgbClr val="FF928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PARFÜM</a:t>
            </a:r>
            <a:endParaRPr lang="en-US" dirty="0">
              <a:ln>
                <a:solidFill>
                  <a:srgbClr val="C00000"/>
                </a:solidFill>
              </a:ln>
              <a:solidFill>
                <a:srgbClr val="FF9284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6C11A3-3379-0222-0907-8F5D3AEAC297}"/>
              </a:ext>
            </a:extLst>
          </p:cNvPr>
          <p:cNvSpPr txBox="1"/>
          <p:nvPr/>
        </p:nvSpPr>
        <p:spPr>
          <a:xfrm>
            <a:off x="2974876" y="182953"/>
            <a:ext cx="5818503" cy="523220"/>
          </a:xfrm>
          <a:prstGeom prst="rect">
            <a:avLst/>
          </a:prstGeom>
          <a:solidFill>
            <a:srgbClr val="C5BAB9">
              <a:alpha val="20000"/>
            </a:srgbClr>
          </a:solidFill>
          <a:ln>
            <a:solidFill>
              <a:srgbClr val="AB0067"/>
            </a:solidFill>
          </a:ln>
          <a:effectLst>
            <a:outerShdw blurRad="50800" dist="50800" dir="5400000" algn="ctr" rotWithShape="0">
              <a:srgbClr val="FFEFAB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8483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FULL SPEED MAX TURBO</a:t>
            </a:r>
            <a:endParaRPr lang="en-US" sz="28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8483A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C660DE67-8C1D-51A6-89FC-CCC13081B12F}"/>
              </a:ext>
            </a:extLst>
          </p:cNvPr>
          <p:cNvSpPr/>
          <p:nvPr/>
        </p:nvSpPr>
        <p:spPr>
          <a:xfrm>
            <a:off x="4147127" y="3376790"/>
            <a:ext cx="2159916" cy="646331"/>
          </a:xfrm>
          <a:prstGeom prst="rightArrow">
            <a:avLst/>
          </a:prstGeom>
          <a:solidFill>
            <a:schemeClr val="bg1">
              <a:alpha val="72000"/>
            </a:schemeClr>
          </a:solidFill>
          <a:ln>
            <a:solidFill>
              <a:srgbClr val="3F3740"/>
            </a:solidFill>
          </a:ln>
          <a:effectLst>
            <a:outerShdw blurRad="50800" dist="38100" dir="13500000" algn="br" rotWithShape="0">
              <a:srgbClr val="D4476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A169FA-7C3C-6806-81A1-406F298C7B08}"/>
              </a:ext>
            </a:extLst>
          </p:cNvPr>
          <p:cNvSpPr txBox="1"/>
          <p:nvPr/>
        </p:nvSpPr>
        <p:spPr>
          <a:xfrm flipH="1">
            <a:off x="10328105" y="6109076"/>
            <a:ext cx="2038822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D58837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n>
                  <a:solidFill>
                    <a:srgbClr val="C00000"/>
                  </a:solidFill>
                </a:ln>
                <a:solidFill>
                  <a:srgbClr val="FF928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ROLL-ON</a:t>
            </a:r>
            <a:endParaRPr lang="en-US" dirty="0">
              <a:ln>
                <a:solidFill>
                  <a:srgbClr val="C00000"/>
                </a:solidFill>
              </a:ln>
              <a:solidFill>
                <a:srgbClr val="FF9284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F4AE98-3452-FD2A-2C17-A4172063EEF8}"/>
              </a:ext>
            </a:extLst>
          </p:cNvPr>
          <p:cNvSpPr txBox="1"/>
          <p:nvPr/>
        </p:nvSpPr>
        <p:spPr>
          <a:xfrm flipH="1">
            <a:off x="8321963" y="6109076"/>
            <a:ext cx="2038822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D58837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n>
                  <a:solidFill>
                    <a:srgbClr val="C00000"/>
                  </a:solidFill>
                </a:ln>
                <a:solidFill>
                  <a:srgbClr val="FF928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VÜCUT</a:t>
            </a:r>
          </a:p>
          <a:p>
            <a:pPr algn="ctr"/>
            <a:r>
              <a:rPr lang="tr-TR" dirty="0">
                <a:ln>
                  <a:solidFill>
                    <a:srgbClr val="C00000"/>
                  </a:solidFill>
                </a:ln>
                <a:solidFill>
                  <a:srgbClr val="FF928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SPREY</a:t>
            </a:r>
            <a:endParaRPr lang="en-US" dirty="0">
              <a:ln>
                <a:solidFill>
                  <a:srgbClr val="C00000"/>
                </a:solidFill>
              </a:ln>
              <a:solidFill>
                <a:srgbClr val="FF9284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47C966-6C69-5A30-90F0-C0FAC137EEC6}"/>
              </a:ext>
            </a:extLst>
          </p:cNvPr>
          <p:cNvSpPr txBox="1"/>
          <p:nvPr/>
        </p:nvSpPr>
        <p:spPr>
          <a:xfrm>
            <a:off x="9440979" y="3376790"/>
            <a:ext cx="2591197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D58837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r-TR" dirty="0">
                <a:ln>
                  <a:solidFill>
                    <a:srgbClr val="C00000"/>
                  </a:solidFill>
                </a:ln>
                <a:solidFill>
                  <a:srgbClr val="FF928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SAÇ-VÜCUT</a:t>
            </a:r>
          </a:p>
          <a:p>
            <a:pPr algn="ctr"/>
            <a:r>
              <a:rPr lang="tr-TR" dirty="0">
                <a:ln>
                  <a:solidFill>
                    <a:srgbClr val="C00000"/>
                  </a:solidFill>
                </a:ln>
                <a:solidFill>
                  <a:srgbClr val="FF928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ŞAMPUAN</a:t>
            </a:r>
            <a:endParaRPr lang="en-US" dirty="0">
              <a:ln>
                <a:solidFill>
                  <a:srgbClr val="C00000"/>
                </a:solidFill>
              </a:ln>
              <a:solidFill>
                <a:srgbClr val="FF9284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EB53F2-96DD-4D0E-755D-C977E061F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1684" y="4087329"/>
            <a:ext cx="794824" cy="18721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9EA60E2-E081-E415-B5F3-2BF44098D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043" y="1558351"/>
            <a:ext cx="1446203" cy="37480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00249D-8E0B-1B8D-2CAC-7A1D239A6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9620" y="1534946"/>
            <a:ext cx="1477649" cy="37170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7E72893-3E27-8836-E640-0640391980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6250" y="3832761"/>
            <a:ext cx="774257" cy="22763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026640-E415-4617-AF36-0E219209A9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0785" y="887373"/>
            <a:ext cx="725815" cy="2529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BE5598-E0AA-4BD5-BDF9-556A8ADF1228}"/>
              </a:ext>
            </a:extLst>
          </p:cNvPr>
          <p:cNvSpPr txBox="1"/>
          <p:nvPr/>
        </p:nvSpPr>
        <p:spPr>
          <a:xfrm>
            <a:off x="4350327" y="3602182"/>
            <a:ext cx="141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75-100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43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809BA75-F27D-DC40-202B-70EC9D5B4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494"/>
          <a:stretch/>
        </p:blipFill>
        <p:spPr>
          <a:xfrm>
            <a:off x="20" y="0"/>
            <a:ext cx="12191980" cy="6848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1B3501-22E4-99E9-8D78-1BD89598719C}"/>
              </a:ext>
            </a:extLst>
          </p:cNvPr>
          <p:cNvSpPr/>
          <p:nvPr/>
        </p:nvSpPr>
        <p:spPr>
          <a:xfrm>
            <a:off x="-20" y="0"/>
            <a:ext cx="12192000" cy="684879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1D6DB5DC-F137-DBCB-7A6A-2E0C756526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96" y="0"/>
            <a:ext cx="540000" cy="5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268E06-3B3C-6B77-954F-93D33DDD486E}"/>
              </a:ext>
            </a:extLst>
          </p:cNvPr>
          <p:cNvSpPr txBox="1"/>
          <p:nvPr/>
        </p:nvSpPr>
        <p:spPr>
          <a:xfrm>
            <a:off x="1757482" y="5435260"/>
            <a:ext cx="1473100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4CC5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r-T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VÜCUT SPREY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AB5BB9-96F6-58ED-14C5-E0A5652D82D2}"/>
              </a:ext>
            </a:extLst>
          </p:cNvPr>
          <p:cNvSpPr txBox="1"/>
          <p:nvPr/>
        </p:nvSpPr>
        <p:spPr>
          <a:xfrm>
            <a:off x="4335846" y="5317779"/>
            <a:ext cx="2038822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4CC5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PARFÜM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88021F-B06B-08EB-AC3B-30F43E3AB2D0}"/>
              </a:ext>
            </a:extLst>
          </p:cNvPr>
          <p:cNvSpPr txBox="1"/>
          <p:nvPr/>
        </p:nvSpPr>
        <p:spPr>
          <a:xfrm>
            <a:off x="3305947" y="202017"/>
            <a:ext cx="5818503" cy="523220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FFEFAB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FULLSPEED  SKY JUMP</a:t>
            </a:r>
            <a:endParaRPr lang="en-US" sz="2800" b="1" dirty="0">
              <a:ln w="22225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6D0228-1034-DFB8-7557-2B86730206C0}"/>
              </a:ext>
            </a:extLst>
          </p:cNvPr>
          <p:cNvSpPr txBox="1"/>
          <p:nvPr/>
        </p:nvSpPr>
        <p:spPr>
          <a:xfrm>
            <a:off x="8735066" y="5463315"/>
            <a:ext cx="2842109" cy="36933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4CC5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ROLL-ON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43E46A-A2F8-D92C-9F20-A0B4C7041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420" y="3424397"/>
            <a:ext cx="865646" cy="20389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B12C32-DC2F-69DA-D14F-FB4E66037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392" y="2835564"/>
            <a:ext cx="887268" cy="25996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0A83D9-E64F-F456-2B97-CCBA79032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855" y="1026879"/>
            <a:ext cx="1652343" cy="4290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40FC81-AC96-8E38-8415-F235D206E2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3854" y="2015307"/>
            <a:ext cx="981212" cy="341995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985519-9178-33E2-DFA6-1929537388CE}"/>
              </a:ext>
            </a:extLst>
          </p:cNvPr>
          <p:cNvSpPr txBox="1"/>
          <p:nvPr/>
        </p:nvSpPr>
        <p:spPr>
          <a:xfrm>
            <a:off x="7492040" y="5435260"/>
            <a:ext cx="1705840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4CC5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r-T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SAÇ-VÜCUT ŞAMPUAN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EF17FA-B7FE-DDDC-7000-4F6758F523F7}"/>
              </a:ext>
            </a:extLst>
          </p:cNvPr>
          <p:cNvSpPr txBox="1"/>
          <p:nvPr/>
        </p:nvSpPr>
        <p:spPr>
          <a:xfrm rot="20606829">
            <a:off x="3369652" y="30352"/>
            <a:ext cx="165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YENİ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0173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169436A5-6E92-AB7D-D746-6F8096554D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96" y="0"/>
            <a:ext cx="540000" cy="5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54C49B-0CBB-B0AD-B843-DAE9453EBB7C}"/>
              </a:ext>
            </a:extLst>
          </p:cNvPr>
          <p:cNvSpPr txBox="1"/>
          <p:nvPr/>
        </p:nvSpPr>
        <p:spPr>
          <a:xfrm>
            <a:off x="8931780" y="5640475"/>
            <a:ext cx="2038822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D58837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FULL SPEED BOOST</a:t>
            </a:r>
            <a:endParaRPr lang="en-US" sz="1600" dirty="0">
              <a:solidFill>
                <a:srgbClr val="FF00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D958AF5-A478-E09D-AB8B-DFAACEB82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614" y="1534254"/>
            <a:ext cx="1518843" cy="3685428"/>
          </a:xfrm>
          <a:prstGeom prst="rect">
            <a:avLst/>
          </a:prstGeom>
        </p:spPr>
      </p:pic>
      <p:pic>
        <p:nvPicPr>
          <p:cNvPr id="4110" name="Picture 14" descr="1231333-SP-001-GD-APR0323-RGB.psd">
            <a:extLst>
              <a:ext uri="{FF2B5EF4-FFF2-40B4-BE49-F238E27FC236}">
                <a16:creationId xmlns:a16="http://schemas.microsoft.com/office/drawing/2014/main" id="{1092D329-EAB5-6F7E-86EA-A9FDF1C3E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3"/>
          <a:stretch/>
        </p:blipFill>
        <p:spPr bwMode="auto">
          <a:xfrm>
            <a:off x="4070947" y="1414474"/>
            <a:ext cx="2620791" cy="449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6583B3-DAB6-E4BB-3983-4C1267B52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8566" y="3636263"/>
            <a:ext cx="658391" cy="1544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0D5422-B512-8C72-B7B2-BC95551BE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5727" y="1449546"/>
            <a:ext cx="1489203" cy="3770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09AC6-75FC-308A-A563-5B3E26D2C0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632" y="2706254"/>
            <a:ext cx="732050" cy="256559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713AA8-C0AF-3484-926A-5EDC77CEFF08}"/>
              </a:ext>
            </a:extLst>
          </p:cNvPr>
          <p:cNvCxnSpPr/>
          <p:nvPr/>
        </p:nvCxnSpPr>
        <p:spPr>
          <a:xfrm>
            <a:off x="3498474" y="617731"/>
            <a:ext cx="0" cy="58515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975656-8F30-3BDD-1FD0-0508158C2FCD}"/>
              </a:ext>
            </a:extLst>
          </p:cNvPr>
          <p:cNvCxnSpPr/>
          <p:nvPr/>
        </p:nvCxnSpPr>
        <p:spPr>
          <a:xfrm>
            <a:off x="7290001" y="617731"/>
            <a:ext cx="0" cy="58515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2102232-3956-3FB5-DB32-5877BB59B3DA}"/>
              </a:ext>
            </a:extLst>
          </p:cNvPr>
          <p:cNvSpPr txBox="1"/>
          <p:nvPr/>
        </p:nvSpPr>
        <p:spPr>
          <a:xfrm>
            <a:off x="4593408" y="5640477"/>
            <a:ext cx="1701988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D58837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FULL SPEED PULSE</a:t>
            </a:r>
            <a:endParaRPr lang="en-US" sz="16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FDC8E4-6F9E-24F8-FC26-BFD12847C2A8}"/>
              </a:ext>
            </a:extLst>
          </p:cNvPr>
          <p:cNvSpPr txBox="1"/>
          <p:nvPr/>
        </p:nvSpPr>
        <p:spPr>
          <a:xfrm>
            <a:off x="716415" y="5640476"/>
            <a:ext cx="2190288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D58837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chemeClr val="accent6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FULL SPEED ELECTRIC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BD32C3-ABAB-D0A8-7F42-B966EBCF230C}"/>
              </a:ext>
            </a:extLst>
          </p:cNvPr>
          <p:cNvSpPr txBox="1"/>
          <p:nvPr/>
        </p:nvSpPr>
        <p:spPr>
          <a:xfrm>
            <a:off x="3666836" y="189141"/>
            <a:ext cx="459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PORTFOLYEDEN ÇIKICAK ÜRÜNLER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01507"/>
      </p:ext>
    </p:extLst>
  </p:cSld>
  <p:clrMapOvr>
    <a:masterClrMapping/>
  </p:clrMapOvr>
</p:sld>
</file>

<file path=ppt/theme/theme1.xml><?xml version="1.0" encoding="utf-8"?>
<a:theme xmlns:a="http://schemas.openxmlformats.org/drawingml/2006/main" name="Avon 2023">
  <a:themeElements>
    <a:clrScheme name="Avon">
      <a:dk1>
        <a:srgbClr val="000000"/>
      </a:dk1>
      <a:lt1>
        <a:srgbClr val="FFFFFF"/>
      </a:lt1>
      <a:dk2>
        <a:srgbClr val="FFF4F7"/>
      </a:dk2>
      <a:lt2>
        <a:srgbClr val="E5004B"/>
      </a:lt2>
      <a:accent1>
        <a:srgbClr val="E5004B"/>
      </a:accent1>
      <a:accent2>
        <a:srgbClr val="F66F7C"/>
      </a:accent2>
      <a:accent3>
        <a:srgbClr val="FFAEB1"/>
      </a:accent3>
      <a:accent4>
        <a:srgbClr val="0060AC"/>
      </a:accent4>
      <a:accent5>
        <a:srgbClr val="3096E2"/>
      </a:accent5>
      <a:accent6>
        <a:srgbClr val="97BCDF"/>
      </a:accent6>
      <a:hlink>
        <a:srgbClr val="E5004B"/>
      </a:hlink>
      <a:folHlink>
        <a:srgbClr val="F66F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0" i="0" dirty="0" smtClean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dirty="0" smtClean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von 2023">
  <a:themeElements>
    <a:clrScheme name="Avon">
      <a:dk1>
        <a:srgbClr val="000000"/>
      </a:dk1>
      <a:lt1>
        <a:srgbClr val="FFFFFF"/>
      </a:lt1>
      <a:dk2>
        <a:srgbClr val="FFF4F7"/>
      </a:dk2>
      <a:lt2>
        <a:srgbClr val="E5004B"/>
      </a:lt2>
      <a:accent1>
        <a:srgbClr val="E5004B"/>
      </a:accent1>
      <a:accent2>
        <a:srgbClr val="F66F7C"/>
      </a:accent2>
      <a:accent3>
        <a:srgbClr val="FFAEB1"/>
      </a:accent3>
      <a:accent4>
        <a:srgbClr val="0060AC"/>
      </a:accent4>
      <a:accent5>
        <a:srgbClr val="3096E2"/>
      </a:accent5>
      <a:accent6>
        <a:srgbClr val="97BCDF"/>
      </a:accent6>
      <a:hlink>
        <a:srgbClr val="E5004B"/>
      </a:hlink>
      <a:folHlink>
        <a:srgbClr val="F66F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dk1">
            <a:alpha val="50000"/>
          </a:schemeClr>
        </a:solidFill>
        <a:ln>
          <a:noFill/>
        </a:ln>
      </a:spPr>
      <a:bodyPr rtlCol="0" anchor="ctr"/>
      <a:lstStyle>
        <a:defPPr algn="ctr">
          <a:defRPr dirty="0">
            <a:solidFill>
              <a:srgbClr val="062176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dirty="0" smtClean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von PowerPoint Template" id="{F09B5C6C-B8FE-48CD-A85E-29E054D9AB96}" vid="{9B348825-B985-42A1-A956-86F570CF8E7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Microsoft Office PowerPoint</Application>
  <PresentationFormat>Widescreen</PresentationFormat>
  <Paragraphs>48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Arial</vt:lpstr>
      <vt:lpstr>Calibri</vt:lpstr>
      <vt:lpstr>Lato</vt:lpstr>
      <vt:lpstr>Lato Black</vt:lpstr>
      <vt:lpstr>Lato Medium</vt:lpstr>
      <vt:lpstr>Zona Pro</vt:lpstr>
      <vt:lpstr>Zona Pro Black</vt:lpstr>
      <vt:lpstr>Zona Pro Light</vt:lpstr>
      <vt:lpstr>Zona Pro Regular</vt:lpstr>
      <vt:lpstr>ZonaPro-Black</vt:lpstr>
      <vt:lpstr>Avon 2023</vt:lpstr>
      <vt:lpstr>1_Avon 2023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Recepcan Sucu/INL/TR</dc:creator>
  <cp:lastModifiedBy>Izel Kaplan/INL/TR</cp:lastModifiedBy>
  <cp:revision>20</cp:revision>
  <dcterms:modified xsi:type="dcterms:W3CDTF">2025-05-20T07:17:24Z</dcterms:modified>
</cp:coreProperties>
</file>