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068-C464-8981-3FD9-C7AA5F26B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8DDA8-20EF-A8E8-DD99-C78829505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982A-18C8-16D2-F216-53D26EED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9998-C2DE-124B-7422-B0DADF78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4B774-3DF6-87E7-53AB-97BC65FA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ED2-BCD0-F7CF-8DEC-ADE93808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377E8-ED22-8AAA-BDB5-8F6BDEED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C593-270F-8582-9C32-2DF07F5E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66500-D2AF-C923-D67B-D6FB25FF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49508-D57A-B03C-73A8-7770ED6D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C9EF5-9F08-AE43-1A8E-0CF0B1EC9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75D7C-54BE-1569-54E5-0CA053870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0369-0EE1-65ED-D744-66394F57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AB57-217A-2FAD-371F-57E397DB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9EFFA-A2BF-E091-3140-6754C65D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4250-6167-F0A8-8888-551569EA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1970-4803-A18D-5253-A22C641A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AFEF-1A8D-C718-8D9C-25428A0D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4A6F-AEBA-E460-D938-28DE47A8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365A-A16A-3D98-E7A6-53F2147D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D999-F4DE-C4A0-B333-3726A41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1F02-7AC2-0385-382D-3FDBC737E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091B-6843-5046-A12D-6D1137BC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C836-8611-6EF6-D1BD-B2DD92DE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36F8-C999-CE2E-3F9F-993D9318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802C-8B98-CA50-F0F6-76AD808F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2ECE-F35C-0632-0031-21DA31A09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1705B-91D7-886C-D795-40DAEFAA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6ED85-55F1-BB03-1C9D-ED9EE0D6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05D52-523C-6393-F033-1969C859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331D-945A-2208-7FC3-D378CDFE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0631-3BAA-B4AE-1EE1-543BB7D5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E096F-DE22-EEBE-0B28-CC388179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8B382-2472-D92D-F450-16210410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94912-DD29-C43A-B8DD-CEBB14998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08887-96AA-10D1-D17D-C0B381E76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6EB48-A851-6D76-13E4-7C1A1C51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C5CD1-8566-95E9-300F-BA0065ED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37753-5C81-1713-0B32-8D166895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E17D-441F-F2FE-ECA1-9A27010F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10B95-CF43-3BFD-AE18-FE1EACF4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D32DD-8D30-02C1-F3E9-99A13CE9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2C9F2-BDFA-54EF-F0B2-DA8AB068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9AE18-AB0B-013C-F5C7-60F78DF2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98FB2-CD6A-821B-3325-0988434D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FEBE5-9E38-D85A-5C85-01BC9C80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35E1-0478-50DD-0873-FF68779F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1B80-B2A7-9BC6-D4C8-C0440428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6D4A5-076C-3008-E94F-7276E15B4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0244D-938D-251C-F955-F69513D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39266-9A64-CEF2-3B09-2E614B71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F3A4C-29D3-07E7-485D-92D1E833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A71-F145-D567-E628-864A318C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099EA-6C9D-F154-9236-5A741C64B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A2907-7C9F-4222-1045-77006808A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8D8B3-6411-EF5C-00B2-D6CC4FBB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71C7-9AA6-92E6-4747-118B55C6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DA515-62BF-0A85-A13E-7A01484B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AF6C3-AADB-BD4F-4606-01DD1717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E125-8310-047D-6195-063E3C9D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3180-0398-9B93-B546-9E583426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10DAC-45BA-4496-8F0C-F81C5522F45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2B21-25C5-D908-388B-453488F31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F769-FCD2-DDCA-AF42-D5D49912E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DA414-F35A-4D49-A27E-23F9E551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5F5784-23A8-89D3-3BBA-A96B750BF54A}"/>
              </a:ext>
            </a:extLst>
          </p:cNvPr>
          <p:cNvSpPr txBox="1"/>
          <p:nvPr/>
        </p:nvSpPr>
        <p:spPr>
          <a:xfrm>
            <a:off x="6096000" y="408562"/>
            <a:ext cx="713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BEAUTY CARD İLE</a:t>
            </a:r>
          </a:p>
          <a:p>
            <a:r>
              <a:rPr lang="tr-TR" sz="28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ALIŞVERİŞ FESTİVALİ BAŞLIYOR!</a:t>
            </a:r>
            <a:endParaRPr lang="en-US" sz="2800" dirty="0">
              <a:solidFill>
                <a:srgbClr val="7030A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DAAD6-8634-93D4-9627-E8ABDA3FEF1D}"/>
              </a:ext>
            </a:extLst>
          </p:cNvPr>
          <p:cNvSpPr txBox="1"/>
          <p:nvPr/>
        </p:nvSpPr>
        <p:spPr>
          <a:xfrm>
            <a:off x="5953328" y="1643974"/>
            <a:ext cx="5828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Kampanya 1-31 Ocak tarihleri arasında geçerlidir.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Kampanya Beauty Card üyeleri için geçerlidir.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Etiketlerde, ay boyunca ikili fiyatlar sergilenecektir.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Görselde belirtilen ürünlerin önüne yapıştırılmalıdır.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Ürün FGC’lerini aşağıda bulabilirsiniz:</a:t>
            </a:r>
          </a:p>
          <a:p>
            <a:endParaRPr lang="tr-T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BF60E-A034-5AE6-256E-C27B62691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3" y="505839"/>
            <a:ext cx="5689710" cy="5673454"/>
          </a:xfrm>
          <a:prstGeom prst="rect">
            <a:avLst/>
          </a:prstGeom>
        </p:spPr>
      </p:pic>
      <p:pic>
        <p:nvPicPr>
          <p:cNvPr id="2068" name="AutoShape 135">
            <a:extLst>
              <a:ext uri="{FF2B5EF4-FFF2-40B4-BE49-F238E27FC236}">
                <a16:creationId xmlns:a16="http://schemas.microsoft.com/office/drawing/2014/main" id="{EBA8F4EE-33F4-EAA2-33E9-D8932D6E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6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9B6F883E-175D-7A07-AE04-23389551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66888"/>
            <a:ext cx="3048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45B9126-CE71-A240-1ADD-8D5AF7E9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6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AF25E3C3-63AB-A973-F5D7-A1D66B14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66888"/>
            <a:ext cx="3048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AutoShape 136">
            <a:extLst>
              <a:ext uri="{FF2B5EF4-FFF2-40B4-BE49-F238E27FC236}">
                <a16:creationId xmlns:a16="http://schemas.microsoft.com/office/drawing/2014/main" id="{F48FB1F8-D37F-E31B-6750-F1084871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6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1D62C1-827E-F309-DB56-998A1FA71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26822"/>
              </p:ext>
            </p:extLst>
          </p:nvPr>
        </p:nvGraphicFramePr>
        <p:xfrm>
          <a:off x="6452005" y="3750986"/>
          <a:ext cx="3898900" cy="14630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42306595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42766748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isim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50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Supershock Volume Loader Maskara 10ml Blackest Black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502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1461890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Supershock Loader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2244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1524359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Musk EDT- 50ml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803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1490325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Blue Erkek EDT - 100ml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4993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Avon Cherish EDP-50ml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73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1534341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Anew  Radiance Vitamin C Canlandırıcı Serum - 30ml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05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Anew Vitamin C Serum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73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77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0552C2-D7F7-BF2D-27AF-0B2015E7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21" y="459336"/>
            <a:ext cx="8462557" cy="3338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405CD-BA61-C537-B6FF-236E120C2DD0}"/>
              </a:ext>
            </a:extLst>
          </p:cNvPr>
          <p:cNvSpPr txBox="1"/>
          <p:nvPr/>
        </p:nvSpPr>
        <p:spPr>
          <a:xfrm>
            <a:off x="127066" y="3938890"/>
            <a:ext cx="119378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Festivalin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yıldızları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raf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yalnızca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kampanyada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ön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plana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çıkarılacak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belli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ürünler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için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kullanılmalıdır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tr-T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yalnızca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belirtilen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ürünler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için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kullanılmalıdır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başka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ürün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alanda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kullanmamanızı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ederiz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tr-T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İlgili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belirteçlerden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her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noktaya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gönderilmiştir</a:t>
            </a:r>
            <a:endParaRPr lang="tr-T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İlgili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önümüzdeki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aylarda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kullanımına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devam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edilecektir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Bu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nedenle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ilgili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kampanya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bittikten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sonra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saklamanızı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ederiz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Önümüzdeki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aylarda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belirteçler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yeniden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gönderilmeyecektir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26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Lato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Izel Kaplan/INL/TR</dc:creator>
  <cp:lastModifiedBy>Izel Kaplan/INL/TR</cp:lastModifiedBy>
  <cp:revision>1</cp:revision>
  <dcterms:created xsi:type="dcterms:W3CDTF">2024-12-27T05:14:14Z</dcterms:created>
  <dcterms:modified xsi:type="dcterms:W3CDTF">2024-12-27T05:40:19Z</dcterms:modified>
</cp:coreProperties>
</file>