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324D-F354-21F0-01C2-4893A680E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B5B2-6099-D7C6-C732-08384DAF2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C1187-8ECD-4548-C268-33436701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3CE9-928C-64A7-A233-EC6E0D8F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657B9-EB0B-B865-6E17-9E2EC2DF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49C8-A36F-8BAC-1ABD-20040CB4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E78A8-09B8-F9EC-4FA4-41C4367A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3EA97-F330-E367-0DD9-8B5C8569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C3EB-3257-C12A-36AF-98300183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71D3-34BF-2630-E1D3-CF17BE34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3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AF050-227A-5223-82EF-446241B45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7B3A7-B1AF-B92A-1CF0-EC3AEE14B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8C7F9-D31A-1E06-F6EF-76C47E53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23335-8A64-AE3D-E2C2-FD237E5F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701D-26C6-06B6-B7E1-2F093089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8AA5-0ED1-86E5-0277-1CAF26A6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5EDC-E722-BC93-C68A-61E98C8F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5774A-938B-9461-DD35-9C2C51B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94D78-6A1E-DA40-6DC3-023FB5A0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5470-3955-7635-BC8B-68814833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7A4-217B-3635-2651-FBA034E7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98F04-861A-3555-5C9A-997D4801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60A0-D608-36D7-4354-1E770033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6B7FC-E674-09FC-3E63-59C56B8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BF8F-FBF7-49A2-EE01-6772189B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3143-09C2-9C01-DFB6-2220989A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6584-0053-7B15-C60B-6BCA0B153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4D21D-66DD-A810-5BBD-9B5D2089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816F2-861A-7A94-DA0A-9981F93C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16282-F4C3-0798-5C2A-04A8C944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82681-6F71-3EB1-7FC7-5B2A3770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0BA8-038D-F5AD-03BB-5F6E7829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B5758-C4A0-4C4C-E7ED-C3CC24F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B82DA-6A8D-65F6-FC9F-D5FA1C43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AC46B-8F7D-F628-E6EB-8BB0463B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8B77D-3849-E332-09BF-5B30F3467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9B255-779C-50DE-33F5-1212F941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9675B-40F3-CE04-A715-BE84E7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32B96-D502-BD01-6FBC-A2B94BEF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F529-D354-35C4-5F66-0C34CD95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9DE0D-9622-B904-2A0A-3BC3F70E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57E75-F7A9-5CD3-247B-87581A2B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B1EB1-671B-9186-A62C-A48AC579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9280A-606B-053E-D3C4-BCCBF470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5F31F-FA4F-EA29-F48D-D11FE9B8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4ED7-0A91-079C-D01B-F83D580C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180C-D8AF-87B7-35FD-B7AE6DAA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B3CD-B435-3283-5F4A-FEEB86E3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FF7FD-7AC9-AB2A-5427-9B596E03F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B462-04F2-9E85-EC20-18FE3874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6D73D-95F9-3158-4454-5FB5FEF5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8C030-CB1E-F6B0-722A-C69392D2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00E5-6C16-5A87-E865-69002658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81AC-C665-1B43-7484-32C280051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B1FC1-2BD8-3228-B597-3C6E1B3A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3DAAA-5690-1543-0C89-0B0CD478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F9258-61DD-F389-39D0-C0E10312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1CEC5-55C8-DDC5-561A-84816EEB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E6F6C-A8C5-E81D-17D0-1BCDD377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0B3B-B350-B27D-94B4-50D57D33F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9C05-A4E9-DC56-94A5-E68CF7701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5123E-8740-4ECB-9DE0-E7950283839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19F1A-25FF-5CB0-D505-07D2EABD4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123C-EBA4-6917-7D03-8FAEA02F6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B6FDC-FFC6-4F36-84AF-59195C85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EC64-F046-1C5D-4EA2-A5130BB6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2672844"/>
          </a:xfrm>
        </p:spPr>
        <p:txBody>
          <a:bodyPr>
            <a:normAutofit/>
          </a:bodyPr>
          <a:lstStyle/>
          <a:p>
            <a:pPr algn="ctr"/>
            <a:r>
              <a:rPr lang="tr-TR" sz="6000" dirty="0"/>
              <a:t>Çarkıfelek Kampanyası Hakkında Bilinmesi Gerekenler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841E9-F34E-DF14-A5E3-AECF97E7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2677" y="0"/>
            <a:ext cx="34787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7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F8C3-C261-1A24-8850-73588460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30" y="0"/>
            <a:ext cx="10515600" cy="1325563"/>
          </a:xfrm>
        </p:spPr>
        <p:txBody>
          <a:bodyPr/>
          <a:lstStyle/>
          <a:p>
            <a:r>
              <a:rPr lang="tr-TR" dirty="0"/>
              <a:t>Kampanya Görseli</a:t>
            </a:r>
            <a:endParaRPr lang="en-US" dirty="0"/>
          </a:p>
        </p:txBody>
      </p:sp>
      <p:pic>
        <p:nvPicPr>
          <p:cNvPr id="5" name="Picture 4" descr="A advertisement for a beauty brand&#10;&#10;Description automatically generated">
            <a:extLst>
              <a:ext uri="{FF2B5EF4-FFF2-40B4-BE49-F238E27FC236}">
                <a16:creationId xmlns:a16="http://schemas.microsoft.com/office/drawing/2014/main" id="{73D99B98-ED32-8B17-D70A-8ACBCE4C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7" y="1042480"/>
            <a:ext cx="5426413" cy="5426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8D8EF-0BAC-3511-CD74-B9073C602966}"/>
              </a:ext>
            </a:extLst>
          </p:cNvPr>
          <p:cNvSpPr txBox="1"/>
          <p:nvPr/>
        </p:nvSpPr>
        <p:spPr>
          <a:xfrm>
            <a:off x="6397557" y="1779206"/>
            <a:ext cx="611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Görselde yer alan QR kod telefon kamerası ile okutulmalıdır.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3D203E-89CA-52C8-3F06-527F3D77C84E}"/>
              </a:ext>
            </a:extLst>
          </p:cNvPr>
          <p:cNvCxnSpPr>
            <a:cxnSpLocks/>
          </p:cNvCxnSpPr>
          <p:nvPr/>
        </p:nvCxnSpPr>
        <p:spPr>
          <a:xfrm>
            <a:off x="5019472" y="3429000"/>
            <a:ext cx="0" cy="9581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1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061D45-1623-E6E8-21AB-3D9BE6CE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8" y="0"/>
            <a:ext cx="336827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FFB5E-69C4-A60F-AD5A-434C0D04ACF7}"/>
              </a:ext>
            </a:extLst>
          </p:cNvPr>
          <p:cNvSpPr txBox="1"/>
          <p:nvPr/>
        </p:nvSpPr>
        <p:spPr>
          <a:xfrm>
            <a:off x="5262663" y="1692612"/>
            <a:ext cx="6116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/>
              <a:t>Kampanyaya katılmak isteyen müşterilerimiz kasaya geldiğinde çarkı göremediklerini söylerlerse tüm sayfaları ve tarayıcıyı tamamen kapatmalarını iletelim.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Sayfayı tekrar açtıklarında karşılarına çıkan ‘’Tüm Tanımlama Bilgilerini Kabul Et’’ tuşuna basmalarını rica edelim.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Eğer müşteri QR’ı ilk okuttuğunda «Tümünü Reddet» tuşuna bastıysa, çark ilgili sekmede görünmeyecektir. Bu durumda müşterinin QR kodu Özel Sekme içerisinden tekrar denemesi gerekecektir.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ED80C1-0903-35F0-E838-6665FF96C4D6}"/>
              </a:ext>
            </a:extLst>
          </p:cNvPr>
          <p:cNvSpPr/>
          <p:nvPr/>
        </p:nvSpPr>
        <p:spPr>
          <a:xfrm>
            <a:off x="739302" y="4679004"/>
            <a:ext cx="3103124" cy="3307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B3DCE-269A-D2F2-7585-68A9BDCBB7CA}"/>
              </a:ext>
            </a:extLst>
          </p:cNvPr>
          <p:cNvSpPr txBox="1"/>
          <p:nvPr/>
        </p:nvSpPr>
        <p:spPr>
          <a:xfrm>
            <a:off x="10256194" y="6464907"/>
            <a:ext cx="1935806" cy="36933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Sonraki Sayfa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2A99A7-1BBA-58BC-0A17-D9A5A38A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3" y="-23761"/>
            <a:ext cx="33841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2ED7B-A64D-CD60-52FB-DC671FCF21EE}"/>
              </a:ext>
            </a:extLst>
          </p:cNvPr>
          <p:cNvSpPr txBox="1"/>
          <p:nvPr/>
        </p:nvSpPr>
        <p:spPr>
          <a:xfrm>
            <a:off x="5262663" y="1692612"/>
            <a:ext cx="6116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4. Tanımlama Bilgilerini Kabul ettikten sonra sayfayı tekrar yenilemelerini rica edelim.</a:t>
            </a:r>
          </a:p>
          <a:p>
            <a:endParaRPr lang="tr-TR" dirty="0"/>
          </a:p>
          <a:p>
            <a:r>
              <a:rPr lang="tr-TR" dirty="0"/>
              <a:t>5. Açılan sayfada karşımıza çıkan ‘’Korumaları Azalt’’ tuşuna basıp 3 sn. hiçbir yere tıklamadan beklediğimizde karşımıza Çarkıfelek çıkacaktır.</a:t>
            </a:r>
          </a:p>
          <a:p>
            <a:pPr marL="342900" indent="-342900">
              <a:buAutoNum type="arabicPeriod" startAt="3"/>
            </a:pP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328A64-9148-B3AF-A1B8-BAF9935EE7E1}"/>
              </a:ext>
            </a:extLst>
          </p:cNvPr>
          <p:cNvSpPr/>
          <p:nvPr/>
        </p:nvSpPr>
        <p:spPr>
          <a:xfrm>
            <a:off x="2110902" y="223735"/>
            <a:ext cx="1040860" cy="36965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0468-DBE7-F2F8-CD59-72DD3E37D259}"/>
              </a:ext>
            </a:extLst>
          </p:cNvPr>
          <p:cNvSpPr txBox="1"/>
          <p:nvPr/>
        </p:nvSpPr>
        <p:spPr>
          <a:xfrm>
            <a:off x="10256194" y="6464907"/>
            <a:ext cx="1935806" cy="36933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Sonraki Sayfa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1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EB25B0-214B-2776-DFC8-4B8825849C54}"/>
              </a:ext>
            </a:extLst>
          </p:cNvPr>
          <p:cNvSpPr txBox="1"/>
          <p:nvPr/>
        </p:nvSpPr>
        <p:spPr>
          <a:xfrm>
            <a:off x="5262663" y="1692612"/>
            <a:ext cx="6116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6. Çevir’e tıklayıp Kupon kodumuzu alabiliriz. Kupon kodu kasada geçerli olacaktır.</a:t>
            </a:r>
          </a:p>
          <a:p>
            <a:endParaRPr lang="tr-TR" dirty="0"/>
          </a:p>
          <a:p>
            <a:r>
              <a:rPr lang="tr-TR" dirty="0"/>
              <a:t>7. Bir sonraki sayfada müşterilere çıkan kupon kodlarının kasada kullanımını görebilirsiniz.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57905B-4FDF-F273-A11B-55B7B97AC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r="-1983" b="19291"/>
          <a:stretch/>
        </p:blipFill>
        <p:spPr>
          <a:xfrm>
            <a:off x="104989" y="622570"/>
            <a:ext cx="3231598" cy="4834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7F0F71-29BA-24B5-7AAA-2513425F4370}"/>
              </a:ext>
            </a:extLst>
          </p:cNvPr>
          <p:cNvSpPr txBox="1"/>
          <p:nvPr/>
        </p:nvSpPr>
        <p:spPr>
          <a:xfrm>
            <a:off x="10256194" y="6464907"/>
            <a:ext cx="1935806" cy="36933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Sonraki Sayfa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4C4C-E1A4-E3B3-FB03-09C9E006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Kupon Kullanımı</a:t>
            </a:r>
            <a:endParaRPr lang="en-US" dirty="0"/>
          </a:p>
        </p:txBody>
      </p:sp>
      <p:pic>
        <p:nvPicPr>
          <p:cNvPr id="12" name="Cark_indirimceki">
            <a:hlinkClick r:id="" action="ppaction://media"/>
            <a:extLst>
              <a:ext uri="{FF2B5EF4-FFF2-40B4-BE49-F238E27FC236}">
                <a16:creationId xmlns:a16="http://schemas.microsoft.com/office/drawing/2014/main" id="{4EC5B8A3-3CF6-48DE-6263-930BEE64C5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5224" y="2383276"/>
            <a:ext cx="5712647" cy="32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Çarkıfelek Kampanyası Hakkında Bilinmesi Gerekenler</vt:lpstr>
      <vt:lpstr>Kampanya Görseli</vt:lpstr>
      <vt:lpstr>PowerPoint Presentation</vt:lpstr>
      <vt:lpstr>PowerPoint Presentation</vt:lpstr>
      <vt:lpstr>PowerPoint Presentation</vt:lpstr>
      <vt:lpstr>Kupon Kullanımı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Ezgi Ciman/INL/TR</dc:creator>
  <cp:lastModifiedBy>Izel Kaplan/INL/TR</cp:lastModifiedBy>
  <cp:revision>2</cp:revision>
  <dcterms:created xsi:type="dcterms:W3CDTF">2024-08-19T13:52:06Z</dcterms:created>
  <dcterms:modified xsi:type="dcterms:W3CDTF">2024-08-21T12:01:01Z</dcterms:modified>
</cp:coreProperties>
</file>